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Lst>
  <p:notesMasterIdLst>
    <p:notesMasterId r:id="rId5"/>
  </p:notesMasterIdLst>
  <p:sldIdLst>
    <p:sldId id="257" r:id="rId4"/>
    <p:sldId id="258" r:id="rId6"/>
    <p:sldId id="259" r:id="rId7"/>
    <p:sldId id="261" r:id="rId8"/>
    <p:sldId id="262" r:id="rId9"/>
    <p:sldId id="263" r:id="rId10"/>
    <p:sldId id="264" r:id="rId11"/>
    <p:sldId id="265" r:id="rId12"/>
    <p:sldId id="266" r:id="rId13"/>
    <p:sldId id="267" r:id="rId14"/>
    <p:sldId id="268" r:id="rId15"/>
    <p:sldId id="272" r:id="rId16"/>
    <p:sldId id="273" r:id="rId17"/>
    <p:sldId id="269" r:id="rId18"/>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2" userDrawn="1">
          <p15:clr>
            <a:srgbClr val="A4A3A4"/>
          </p15:clr>
        </p15:guide>
        <p15:guide id="2" pos="38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92"/>
        <p:guide pos="383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gs" Target="tags/tag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D7A2CCA-E5D5-4859-8035-B358016F08F8}" type="slidenum">
              <a:rPr lang="zh-CN" altLang="en-US" smtClean="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样式1-首页">
    <p:spTree>
      <p:nvGrpSpPr>
        <p:cNvPr id="1" name=""/>
        <p:cNvGrpSpPr/>
        <p:nvPr/>
      </p:nvGrpSpPr>
      <p:grpSpPr>
        <a:xfrm>
          <a:off x="0" y="0"/>
          <a:ext cx="0" cy="0"/>
          <a:chOff x="0" y="0"/>
          <a:chExt cx="0" cy="0"/>
        </a:xfrm>
      </p:grpSpPr>
      <p:pic>
        <p:nvPicPr>
          <p:cNvPr id="11" name="图片 10"/>
          <p:cNvPicPr>
            <a:picLocks noChangeAspect="1"/>
          </p:cNvPicPr>
          <p:nvPr userDrawn="1"/>
        </p:nvPicPr>
        <p:blipFill rotWithShape="1">
          <a:blip r:embed="rId2" cstate="print"/>
          <a:srcRect r="25963"/>
          <a:stretch>
            <a:fillRect/>
          </a:stretch>
        </p:blipFill>
        <p:spPr>
          <a:xfrm>
            <a:off x="7191376" y="133072"/>
            <a:ext cx="5028334" cy="6535793"/>
          </a:xfrm>
          <a:prstGeom prst="rect">
            <a:avLst/>
          </a:prstGeom>
        </p:spPr>
      </p:pic>
      <p:sp>
        <p:nvSpPr>
          <p:cNvPr id="7" name="矩形 6"/>
          <p:cNvSpPr/>
          <p:nvPr userDrawn="1"/>
        </p:nvSpPr>
        <p:spPr>
          <a:xfrm>
            <a:off x="0" y="1484313"/>
            <a:ext cx="2930035" cy="4364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5" name="文本占位符 12"/>
          <p:cNvSpPr>
            <a:spLocks noGrp="1"/>
          </p:cNvSpPr>
          <p:nvPr>
            <p:ph type="body" sz="quarter" idx="12" hasCustomPrompt="1"/>
          </p:nvPr>
        </p:nvSpPr>
        <p:spPr>
          <a:xfrm>
            <a:off x="3697615" y="4908366"/>
            <a:ext cx="7059690" cy="410335"/>
          </a:xfrm>
        </p:spPr>
        <p:txBody>
          <a:bodyPr>
            <a:normAutofit/>
          </a:bodyPr>
          <a:lstStyle>
            <a:lvl1pPr marL="0" indent="0">
              <a:buNone/>
              <a:defRPr sz="2000">
                <a:solidFill>
                  <a:schemeClr val="tx1"/>
                </a:solidFill>
              </a:defRPr>
            </a:lvl1pPr>
          </a:lstStyle>
          <a:p>
            <a:pPr lvl="0"/>
            <a:r>
              <a:rPr lang="zh-CN" altLang="en-US" dirty="0"/>
              <a:t>编辑母版文本样式</a:t>
            </a:r>
            <a:endParaRPr lang="zh-CN" altLang="en-US" dirty="0"/>
          </a:p>
        </p:txBody>
      </p:sp>
      <p:sp>
        <p:nvSpPr>
          <p:cNvPr id="8" name="矩形 7"/>
          <p:cNvSpPr/>
          <p:nvPr userDrawn="1"/>
        </p:nvSpPr>
        <p:spPr>
          <a:xfrm>
            <a:off x="11525250" y="1484311"/>
            <a:ext cx="666749" cy="4364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9" name="矩形 8"/>
          <p:cNvSpPr/>
          <p:nvPr userDrawn="1"/>
        </p:nvSpPr>
        <p:spPr>
          <a:xfrm>
            <a:off x="2927998" y="1484310"/>
            <a:ext cx="377842" cy="4364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0" name="矩形 9"/>
          <p:cNvSpPr/>
          <p:nvPr userDrawn="1"/>
        </p:nvSpPr>
        <p:spPr>
          <a:xfrm>
            <a:off x="11121340" y="1484310"/>
            <a:ext cx="403257" cy="4364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2" name="文本框 11"/>
          <p:cNvSpPr txBox="1"/>
          <p:nvPr userDrawn="1"/>
        </p:nvSpPr>
        <p:spPr>
          <a:xfrm rot="16200000">
            <a:off x="10462781" y="3524086"/>
            <a:ext cx="3170099" cy="261610"/>
          </a:xfrm>
          <a:prstGeom prst="rect">
            <a:avLst/>
          </a:prstGeom>
          <a:noFill/>
        </p:spPr>
        <p:txBody>
          <a:bodyPr wrap="square" rtlCol="0">
            <a:noAutofit/>
          </a:bodyPr>
          <a:lstStyle>
            <a:defPPr>
              <a:defRPr lang="zh-CN"/>
            </a:defPPr>
            <a:lvl1pPr algn="dist">
              <a:defRPr sz="1100" b="1">
                <a:solidFill>
                  <a:schemeClr val="bg1">
                    <a:alpha val="22000"/>
                  </a:schemeClr>
                </a:solidFill>
                <a:latin typeface="Arial" panose="020B0604020202020204" pitchFamily="34" charset="0"/>
                <a:cs typeface="Arial" panose="020B0604020202020204" pitchFamily="34" charset="0"/>
              </a:defRPr>
            </a:lvl1pPr>
          </a:lstStyle>
          <a:p>
            <a:pPr marL="0" marR="0" lvl="0" indent="0" algn="dist" defTabSz="914400" rtl="0" eaLnBrk="0" fontAlgn="base" latinLnBrk="0" hangingPunct="0">
              <a:lnSpc>
                <a:spcPct val="100000"/>
              </a:lnSpc>
              <a:spcBef>
                <a:spcPct val="0"/>
              </a:spcBef>
              <a:spcAft>
                <a:spcPct val="0"/>
              </a:spcAft>
              <a:buClrTx/>
              <a:buSzTx/>
              <a:buFontTx/>
              <a:buNone/>
              <a:defRPr/>
            </a:pPr>
            <a:r>
              <a:rPr kumimoji="0" lang="en-US" altLang="zh-CN" sz="1100" b="1" i="0" u="none" strike="noStrike" kern="1200" cap="none" spc="0" normalizeH="0" baseline="0" noProof="0" dirty="0">
                <a:ln>
                  <a:noFill/>
                </a:ln>
                <a:solidFill>
                  <a:prstClr val="white">
                    <a:alpha val="5000"/>
                  </a:prstClr>
                </a:solidFill>
                <a:effectLst/>
                <a:uLnTx/>
                <a:uFillTx/>
                <a:latin typeface="Arial" panose="020B0604020202020204" pitchFamily="34" charset="0"/>
                <a:ea typeface="微软雅黑" panose="020B0503020204020204" charset="-122"/>
                <a:cs typeface="Arial" panose="020B0604020202020204" pitchFamily="34" charset="0"/>
              </a:rPr>
              <a:t>BEIJING INSTITUTE OF TECHNOLOGY</a:t>
            </a:r>
            <a:endParaRPr kumimoji="0" lang="en-US" altLang="zh-CN" sz="1100" b="1" i="0" u="none" strike="noStrike" kern="1200" cap="none" spc="0" normalizeH="0" baseline="0" noProof="0" dirty="0">
              <a:ln>
                <a:noFill/>
              </a:ln>
              <a:solidFill>
                <a:prstClr val="white">
                  <a:alpha val="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pic>
        <p:nvPicPr>
          <p:cNvPr id="41" name="图片 40"/>
          <p:cNvPicPr>
            <a:picLocks noChangeAspect="1"/>
          </p:cNvPicPr>
          <p:nvPr userDrawn="1"/>
        </p:nvPicPr>
        <p:blipFill>
          <a:blip r:embed="rId3" cstate="print"/>
          <a:stretch>
            <a:fillRect/>
          </a:stretch>
        </p:blipFill>
        <p:spPr>
          <a:xfrm>
            <a:off x="474738" y="515429"/>
            <a:ext cx="2295327" cy="504694"/>
          </a:xfrm>
          <a:prstGeom prst="rect">
            <a:avLst/>
          </a:prstGeom>
        </p:spPr>
      </p:pic>
      <p:cxnSp>
        <p:nvCxnSpPr>
          <p:cNvPr id="42" name="直接连接符 41"/>
          <p:cNvCxnSpPr/>
          <p:nvPr userDrawn="1"/>
        </p:nvCxnSpPr>
        <p:spPr>
          <a:xfrm>
            <a:off x="2927998" y="1355988"/>
            <a:ext cx="0" cy="45898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userDrawn="1"/>
        </p:nvCxnSpPr>
        <p:spPr>
          <a:xfrm>
            <a:off x="11522544" y="1400593"/>
            <a:ext cx="0" cy="454523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69" name="组合 68"/>
          <p:cNvGrpSpPr/>
          <p:nvPr userDrawn="1"/>
        </p:nvGrpSpPr>
        <p:grpSpPr>
          <a:xfrm>
            <a:off x="566553" y="2031917"/>
            <a:ext cx="1778298" cy="3243219"/>
            <a:chOff x="611818" y="2031917"/>
            <a:chExt cx="1709547" cy="3117834"/>
          </a:xfrm>
        </p:grpSpPr>
        <p:grpSp>
          <p:nvGrpSpPr>
            <p:cNvPr id="70" name="组合 69"/>
            <p:cNvGrpSpPr/>
            <p:nvPr/>
          </p:nvGrpSpPr>
          <p:grpSpPr>
            <a:xfrm>
              <a:off x="611818" y="2051403"/>
              <a:ext cx="567014" cy="3098348"/>
              <a:chOff x="11305242" y="2003776"/>
              <a:chExt cx="354194" cy="1935432"/>
            </a:xfrm>
            <a:solidFill>
              <a:schemeClr val="bg1">
                <a:alpha val="5000"/>
              </a:schemeClr>
            </a:solidFill>
          </p:grpSpPr>
          <p:sp>
            <p:nvSpPr>
              <p:cNvPr id="85" name="Freeform 5"/>
              <p:cNvSpPr/>
              <p:nvPr/>
            </p:nvSpPr>
            <p:spPr bwMode="auto">
              <a:xfrm>
                <a:off x="11307751" y="3052538"/>
                <a:ext cx="345981" cy="390126"/>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86" name="Freeform 6"/>
              <p:cNvSpPr/>
              <p:nvPr/>
            </p:nvSpPr>
            <p:spPr bwMode="auto">
              <a:xfrm>
                <a:off x="11382341" y="3639427"/>
                <a:ext cx="199170" cy="299781"/>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nvGrpSpPr>
              <p:cNvPr id="87" name="组合 86"/>
              <p:cNvGrpSpPr/>
              <p:nvPr/>
            </p:nvGrpSpPr>
            <p:grpSpPr>
              <a:xfrm>
                <a:off x="11305242" y="2003776"/>
                <a:ext cx="354194" cy="439406"/>
                <a:chOff x="5548313" y="2084388"/>
                <a:chExt cx="547688" cy="679451"/>
              </a:xfrm>
              <a:grpFill/>
            </p:grpSpPr>
            <p:sp>
              <p:nvSpPr>
                <p:cNvPr id="92"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93"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88" name="组合 87"/>
              <p:cNvGrpSpPr/>
              <p:nvPr/>
            </p:nvGrpSpPr>
            <p:grpSpPr>
              <a:xfrm>
                <a:off x="11380191" y="2640087"/>
                <a:ext cx="214274" cy="229664"/>
                <a:chOff x="3792874" y="3156423"/>
                <a:chExt cx="331330" cy="355128"/>
              </a:xfrm>
              <a:grpFill/>
            </p:grpSpPr>
            <p:sp>
              <p:nvSpPr>
                <p:cNvPr id="89"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90"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91"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grpSp>
          <p:nvGrpSpPr>
            <p:cNvPr id="71" name="组合 70"/>
            <p:cNvGrpSpPr/>
            <p:nvPr userDrawn="1"/>
          </p:nvGrpSpPr>
          <p:grpSpPr>
            <a:xfrm>
              <a:off x="1752713" y="2031917"/>
              <a:ext cx="568652" cy="3091276"/>
              <a:chOff x="1752714" y="2031919"/>
              <a:chExt cx="568653" cy="3091274"/>
            </a:xfrm>
          </p:grpSpPr>
          <p:grpSp>
            <p:nvGrpSpPr>
              <p:cNvPr id="72" name="组合 71"/>
              <p:cNvGrpSpPr/>
              <p:nvPr/>
            </p:nvGrpSpPr>
            <p:grpSpPr>
              <a:xfrm>
                <a:off x="1769227" y="3776579"/>
                <a:ext cx="501270" cy="527572"/>
                <a:chOff x="6113463" y="3541713"/>
                <a:chExt cx="484188" cy="509588"/>
              </a:xfrm>
              <a:solidFill>
                <a:schemeClr val="bg1">
                  <a:alpha val="5000"/>
                </a:schemeClr>
              </a:solidFill>
            </p:grpSpPr>
            <p:sp>
              <p:nvSpPr>
                <p:cNvPr id="83"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84"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73" name="组合 72"/>
              <p:cNvGrpSpPr/>
              <p:nvPr/>
            </p:nvGrpSpPr>
            <p:grpSpPr>
              <a:xfrm>
                <a:off x="1752714" y="2031919"/>
                <a:ext cx="568653" cy="718220"/>
                <a:chOff x="6108700" y="2066926"/>
                <a:chExt cx="549275" cy="693738"/>
              </a:xfrm>
              <a:solidFill>
                <a:schemeClr val="bg1">
                  <a:alpha val="5000"/>
                </a:schemeClr>
              </a:solidFill>
            </p:grpSpPr>
            <p:sp>
              <p:nvSpPr>
                <p:cNvPr id="81"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82"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74" name="组合 73"/>
              <p:cNvGrpSpPr/>
              <p:nvPr/>
            </p:nvGrpSpPr>
            <p:grpSpPr>
              <a:xfrm>
                <a:off x="1855433" y="3075554"/>
                <a:ext cx="381292" cy="328704"/>
                <a:chOff x="6186488" y="2930526"/>
                <a:chExt cx="368300" cy="317500"/>
              </a:xfrm>
              <a:solidFill>
                <a:schemeClr val="bg1">
                  <a:alpha val="5000"/>
                </a:schemeClr>
              </a:solidFill>
            </p:grpSpPr>
            <p:sp>
              <p:nvSpPr>
                <p:cNvPr id="78"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79"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80"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75" name="组合 74"/>
              <p:cNvGrpSpPr/>
              <p:nvPr/>
            </p:nvGrpSpPr>
            <p:grpSpPr>
              <a:xfrm>
                <a:off x="1804180" y="4681015"/>
                <a:ext cx="442058" cy="442178"/>
                <a:chOff x="11893476" y="1994536"/>
                <a:chExt cx="277932" cy="278006"/>
              </a:xfrm>
              <a:solidFill>
                <a:schemeClr val="bg1">
                  <a:alpha val="5000"/>
                </a:schemeClr>
              </a:solidFill>
            </p:grpSpPr>
            <p:sp>
              <p:nvSpPr>
                <p:cNvPr id="76" name="Freeform 11"/>
                <p:cNvSpPr>
                  <a:spLocks noEditPoints="1"/>
                </p:cNvSpPr>
                <p:nvPr/>
              </p:nvSpPr>
              <p:spPr bwMode="auto">
                <a:xfrm>
                  <a:off x="11976100" y="1994536"/>
                  <a:ext cx="195308" cy="27343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77" name="Freeform 12"/>
                <p:cNvSpPr/>
                <p:nvPr/>
              </p:nvSpPr>
              <p:spPr bwMode="auto">
                <a:xfrm>
                  <a:off x="11893476" y="2009127"/>
                  <a:ext cx="105167" cy="263415"/>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grpSp>
      <p:sp>
        <p:nvSpPr>
          <p:cNvPr id="44" name="文本占位符 12"/>
          <p:cNvSpPr>
            <a:spLocks noGrp="1"/>
          </p:cNvSpPr>
          <p:nvPr>
            <p:ph type="body" sz="quarter" idx="13" hasCustomPrompt="1"/>
          </p:nvPr>
        </p:nvSpPr>
        <p:spPr>
          <a:xfrm>
            <a:off x="3697616" y="1658264"/>
            <a:ext cx="7059689" cy="2267551"/>
          </a:xfrm>
        </p:spPr>
        <p:txBody>
          <a:bodyPr>
            <a:normAutofit/>
          </a:bodyPr>
          <a:lstStyle>
            <a:lvl1pPr marL="0" indent="0">
              <a:spcBef>
                <a:spcPts val="0"/>
              </a:spcBef>
              <a:buNone/>
              <a:defRPr sz="5600" b="1">
                <a:solidFill>
                  <a:schemeClr val="tx1"/>
                </a:solidFill>
                <a:latin typeface="+mn-ea"/>
                <a:ea typeface="+mn-ea"/>
              </a:defRPr>
            </a:lvl1pPr>
          </a:lstStyle>
          <a:p>
            <a:pPr lvl="0"/>
            <a:r>
              <a:rPr lang="zh-CN" altLang="en-US" dirty="0"/>
              <a:t>编辑母版文本样式</a:t>
            </a:r>
            <a:endParaRPr lang="en-US" altLang="zh-CN" dirty="0"/>
          </a:p>
          <a:p>
            <a:pPr lvl="0"/>
            <a:r>
              <a:rPr lang="zh-CN" altLang="en-US" dirty="0"/>
              <a:t>输入标题</a:t>
            </a:r>
            <a:endParaRPr lang="zh-CN" alt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页样式3-一段一图-1">
    <p:spTree>
      <p:nvGrpSpPr>
        <p:cNvPr id="1" name=""/>
        <p:cNvGrpSpPr/>
        <p:nvPr/>
      </p:nvGrpSpPr>
      <p:grpSpPr>
        <a:xfrm>
          <a:off x="0" y="0"/>
          <a:ext cx="0" cy="0"/>
          <a:chOff x="0" y="0"/>
          <a:chExt cx="0" cy="0"/>
        </a:xfrm>
      </p:grpSpPr>
      <p:sp>
        <p:nvSpPr>
          <p:cNvPr id="71" name="文本框 70"/>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96" name="直接连接符 95"/>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grpSp>
        <p:nvGrpSpPr>
          <p:cNvPr id="33" name="组合 32"/>
          <p:cNvGrpSpPr/>
          <p:nvPr userDrawn="1"/>
        </p:nvGrpSpPr>
        <p:grpSpPr>
          <a:xfrm>
            <a:off x="587288" y="6381747"/>
            <a:ext cx="2479573" cy="304965"/>
            <a:chOff x="671368" y="6061309"/>
            <a:chExt cx="2479573" cy="304965"/>
          </a:xfrm>
          <a:solidFill>
            <a:schemeClr val="accent3"/>
          </a:solidFill>
        </p:grpSpPr>
        <p:grpSp>
          <p:nvGrpSpPr>
            <p:cNvPr id="34" name="组合 33"/>
            <p:cNvGrpSpPr/>
            <p:nvPr userDrawn="1"/>
          </p:nvGrpSpPr>
          <p:grpSpPr>
            <a:xfrm>
              <a:off x="2098445" y="6064781"/>
              <a:ext cx="1052496" cy="298683"/>
              <a:chOff x="2373567" y="1096524"/>
              <a:chExt cx="2578404" cy="731714"/>
            </a:xfrm>
            <a:grpFill/>
          </p:grpSpPr>
          <p:sp>
            <p:nvSpPr>
              <p:cNvPr id="49"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50"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51" name="组合 50"/>
              <p:cNvGrpSpPr/>
              <p:nvPr/>
            </p:nvGrpSpPr>
            <p:grpSpPr>
              <a:xfrm>
                <a:off x="2373567" y="1096524"/>
                <a:ext cx="589817" cy="731714"/>
                <a:chOff x="5548313" y="2084388"/>
                <a:chExt cx="547688" cy="679451"/>
              </a:xfrm>
              <a:grpFill/>
            </p:grpSpPr>
            <p:sp>
              <p:nvSpPr>
                <p:cNvPr id="56"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2" name="组合 51"/>
              <p:cNvGrpSpPr/>
              <p:nvPr/>
            </p:nvGrpSpPr>
            <p:grpSpPr>
              <a:xfrm>
                <a:off x="3194779" y="1296598"/>
                <a:ext cx="356817" cy="382445"/>
                <a:chOff x="3792874" y="3156423"/>
                <a:chExt cx="331330" cy="355128"/>
              </a:xfrm>
              <a:grpFill/>
            </p:grpSpPr>
            <p:sp>
              <p:nvSpPr>
                <p:cNvPr id="53"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5" name="组合 34"/>
            <p:cNvGrpSpPr/>
            <p:nvPr userDrawn="1"/>
          </p:nvGrpSpPr>
          <p:grpSpPr>
            <a:xfrm>
              <a:off x="671368" y="6061309"/>
              <a:ext cx="1100339" cy="304965"/>
              <a:chOff x="2372715" y="161759"/>
              <a:chExt cx="2695608" cy="747103"/>
            </a:xfrm>
            <a:grpFill/>
          </p:grpSpPr>
          <p:grpSp>
            <p:nvGrpSpPr>
              <p:cNvPr id="36" name="组合 35"/>
              <p:cNvGrpSpPr/>
              <p:nvPr/>
            </p:nvGrpSpPr>
            <p:grpSpPr>
              <a:xfrm>
                <a:off x="3804781" y="283376"/>
                <a:ext cx="521428" cy="548788"/>
                <a:chOff x="6113463" y="3541713"/>
                <a:chExt cx="484188" cy="509588"/>
              </a:xfrm>
              <a:grpFill/>
            </p:grpSpPr>
            <p:sp>
              <p:nvSpPr>
                <p:cNvPr id="47"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7" name="组合 36"/>
              <p:cNvGrpSpPr/>
              <p:nvPr/>
            </p:nvGrpSpPr>
            <p:grpSpPr>
              <a:xfrm>
                <a:off x="2372715" y="161759"/>
                <a:ext cx="591521" cy="747103"/>
                <a:chOff x="6108700" y="2066926"/>
                <a:chExt cx="549275" cy="693738"/>
              </a:xfrm>
              <a:grpFill/>
            </p:grpSpPr>
            <p:sp>
              <p:nvSpPr>
                <p:cNvPr id="45"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3173775" y="375308"/>
                <a:ext cx="396626" cy="341923"/>
                <a:chOff x="6186488" y="2930526"/>
                <a:chExt cx="368300" cy="317500"/>
              </a:xfrm>
              <a:grpFill/>
            </p:grpSpPr>
            <p:sp>
              <p:nvSpPr>
                <p:cNvPr id="42"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4613362" y="313351"/>
                <a:ext cx="454961" cy="453362"/>
                <a:chOff x="11893465" y="1994536"/>
                <a:chExt cx="274986" cy="274018"/>
              </a:xfrm>
              <a:grpFill/>
            </p:grpSpPr>
            <p:sp>
              <p:nvSpPr>
                <p:cNvPr id="40"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41"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页样式４-常规">
    <p:spTree>
      <p:nvGrpSpPr>
        <p:cNvPr id="1" name=""/>
        <p:cNvGrpSpPr/>
        <p:nvPr/>
      </p:nvGrpSpPr>
      <p:grpSpPr>
        <a:xfrm>
          <a:off x="0" y="0"/>
          <a:ext cx="0" cy="0"/>
          <a:chOff x="0" y="0"/>
          <a:chExt cx="0" cy="0"/>
        </a:xfrm>
      </p:grpSpPr>
      <p:cxnSp>
        <p:nvCxnSpPr>
          <p:cNvPr id="2" name="直接连接符 1"/>
          <p:cNvCxnSpPr/>
          <p:nvPr userDrawn="1"/>
        </p:nvCxnSpPr>
        <p:spPr>
          <a:xfrm>
            <a:off x="1366474" y="863157"/>
            <a:ext cx="1050223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矩形 23"/>
          <p:cNvSpPr/>
          <p:nvPr userDrawn="1"/>
        </p:nvSpPr>
        <p:spPr>
          <a:xfrm>
            <a:off x="11155416" y="6188075"/>
            <a:ext cx="713296" cy="66992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矩形 2"/>
          <p:cNvSpPr/>
          <p:nvPr userDrawn="1"/>
        </p:nvSpPr>
        <p:spPr>
          <a:xfrm>
            <a:off x="318632" y="0"/>
            <a:ext cx="1048735" cy="87312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12" name="标题 11"/>
          <p:cNvSpPr>
            <a:spLocks noGrp="1"/>
          </p:cNvSpPr>
          <p:nvPr>
            <p:ph type="title"/>
          </p:nvPr>
        </p:nvSpPr>
        <p:spPr>
          <a:xfrm>
            <a:off x="1368806" y="344317"/>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5" name="矩形 4"/>
          <p:cNvSpPr/>
          <p:nvPr userDrawn="1"/>
        </p:nvSpPr>
        <p:spPr>
          <a:xfrm>
            <a:off x="318631" y="6188075"/>
            <a:ext cx="10844339" cy="66992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文本框 5"/>
          <p:cNvSpPr txBox="1">
            <a:spLocks noChangeArrowheads="1"/>
          </p:cNvSpPr>
          <p:nvPr userDrawn="1"/>
        </p:nvSpPr>
        <p:spPr bwMode="auto">
          <a:xfrm>
            <a:off x="11236632" y="6351003"/>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cxnSp>
        <p:nvCxnSpPr>
          <p:cNvPr id="58" name="直接连接符 57"/>
          <p:cNvCxnSpPr/>
          <p:nvPr userDrawn="1"/>
        </p:nvCxnSpPr>
        <p:spPr>
          <a:xfrm>
            <a:off x="11155416" y="6188075"/>
            <a:ext cx="0" cy="66558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9" name="图片 13"/>
          <p:cNvPicPr>
            <a:picLocks noChangeAspect="1"/>
          </p:cNvPicPr>
          <p:nvPr userDrawn="1"/>
        </p:nvPicPr>
        <p:blipFill>
          <a:blip r:embed="rId2" cstate="print"/>
          <a:stretch>
            <a:fillRect/>
          </a:stretch>
        </p:blipFill>
        <p:spPr bwMode="auto">
          <a:xfrm>
            <a:off x="10101715" y="214313"/>
            <a:ext cx="186440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图片 14"/>
          <p:cNvPicPr>
            <a:picLocks noChangeAspect="1"/>
          </p:cNvPicPr>
          <p:nvPr userDrawn="1"/>
        </p:nvPicPr>
        <p:blipFill>
          <a:blip r:embed="rId3" cstate="print"/>
          <a:srcRect/>
          <a:stretch>
            <a:fillRect/>
          </a:stretch>
        </p:blipFill>
        <p:spPr bwMode="auto">
          <a:xfrm>
            <a:off x="409575" y="6269038"/>
            <a:ext cx="18176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内页样式４-一段一图-1">
    <p:spTree>
      <p:nvGrpSpPr>
        <p:cNvPr id="1" name=""/>
        <p:cNvGrpSpPr/>
        <p:nvPr/>
      </p:nvGrpSpPr>
      <p:grpSpPr>
        <a:xfrm>
          <a:off x="0" y="0"/>
          <a:ext cx="0" cy="0"/>
          <a:chOff x="0" y="0"/>
          <a:chExt cx="0" cy="0"/>
        </a:xfrm>
      </p:grpSpPr>
      <p:sp>
        <p:nvSpPr>
          <p:cNvPr id="24" name="矩形 23"/>
          <p:cNvSpPr/>
          <p:nvPr userDrawn="1"/>
        </p:nvSpPr>
        <p:spPr>
          <a:xfrm>
            <a:off x="11155416" y="6188075"/>
            <a:ext cx="713296" cy="66992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矩形 4"/>
          <p:cNvSpPr/>
          <p:nvPr userDrawn="1"/>
        </p:nvSpPr>
        <p:spPr>
          <a:xfrm>
            <a:off x="318631" y="6188075"/>
            <a:ext cx="10844339" cy="66992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文本框 5"/>
          <p:cNvSpPr txBox="1">
            <a:spLocks noChangeArrowheads="1"/>
          </p:cNvSpPr>
          <p:nvPr userDrawn="1"/>
        </p:nvSpPr>
        <p:spPr bwMode="auto">
          <a:xfrm>
            <a:off x="11236632" y="6351003"/>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cxnSp>
        <p:nvCxnSpPr>
          <p:cNvPr id="58" name="直接连接符 57"/>
          <p:cNvCxnSpPr/>
          <p:nvPr userDrawn="1"/>
        </p:nvCxnSpPr>
        <p:spPr>
          <a:xfrm>
            <a:off x="11155416" y="6188075"/>
            <a:ext cx="0" cy="66558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0" name="图片 14"/>
          <p:cNvPicPr>
            <a:picLocks noChangeAspect="1"/>
          </p:cNvPicPr>
          <p:nvPr userDrawn="1"/>
        </p:nvPicPr>
        <p:blipFill>
          <a:blip r:embed="rId2" cstate="print"/>
          <a:srcRect/>
          <a:stretch>
            <a:fillRect/>
          </a:stretch>
        </p:blipFill>
        <p:spPr bwMode="auto">
          <a:xfrm>
            <a:off x="409575" y="6269038"/>
            <a:ext cx="18176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页样式４-一段一图-2">
    <p:spTree>
      <p:nvGrpSpPr>
        <p:cNvPr id="1" name=""/>
        <p:cNvGrpSpPr/>
        <p:nvPr/>
      </p:nvGrpSpPr>
      <p:grpSpPr>
        <a:xfrm>
          <a:off x="0" y="0"/>
          <a:ext cx="0" cy="0"/>
          <a:chOff x="0" y="0"/>
          <a:chExt cx="0" cy="0"/>
        </a:xfrm>
      </p:grpSpPr>
      <p:cxnSp>
        <p:nvCxnSpPr>
          <p:cNvPr id="2" name="直接连接符 1"/>
          <p:cNvCxnSpPr/>
          <p:nvPr userDrawn="1"/>
        </p:nvCxnSpPr>
        <p:spPr>
          <a:xfrm>
            <a:off x="10185149" y="863157"/>
            <a:ext cx="1683563"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矩形 23"/>
          <p:cNvSpPr/>
          <p:nvPr userDrawn="1"/>
        </p:nvSpPr>
        <p:spPr>
          <a:xfrm>
            <a:off x="11155416" y="6188075"/>
            <a:ext cx="713296" cy="66992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cxnSp>
        <p:nvCxnSpPr>
          <p:cNvPr id="58" name="直接连接符 57"/>
          <p:cNvCxnSpPr/>
          <p:nvPr userDrawn="1"/>
        </p:nvCxnSpPr>
        <p:spPr>
          <a:xfrm>
            <a:off x="11155416" y="6188075"/>
            <a:ext cx="0" cy="66558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9" name="图片 13"/>
          <p:cNvPicPr>
            <a:picLocks noChangeAspect="1"/>
          </p:cNvPicPr>
          <p:nvPr userDrawn="1"/>
        </p:nvPicPr>
        <p:blipFill>
          <a:blip r:embed="rId2" cstate="print"/>
          <a:stretch>
            <a:fillRect/>
          </a:stretch>
        </p:blipFill>
        <p:spPr bwMode="auto">
          <a:xfrm>
            <a:off x="10101715" y="214313"/>
            <a:ext cx="186440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内页样式5-常规">
    <p:spTree>
      <p:nvGrpSpPr>
        <p:cNvPr id="1" name=""/>
        <p:cNvGrpSpPr/>
        <p:nvPr/>
      </p:nvGrpSpPr>
      <p:grpSpPr>
        <a:xfrm>
          <a:off x="0" y="0"/>
          <a:ext cx="0" cy="0"/>
          <a:chOff x="0" y="0"/>
          <a:chExt cx="0" cy="0"/>
        </a:xfrm>
      </p:grpSpPr>
      <p:sp>
        <p:nvSpPr>
          <p:cNvPr id="12" name="标题 11"/>
          <p:cNvSpPr>
            <a:spLocks noGrp="1"/>
          </p:cNvSpPr>
          <p:nvPr>
            <p:ph type="title"/>
          </p:nvPr>
        </p:nvSpPr>
        <p:spPr>
          <a:xfrm>
            <a:off x="749863" y="249067"/>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pic>
        <p:nvPicPr>
          <p:cNvPr id="57" name="图片 56"/>
          <p:cNvPicPr>
            <a:picLocks noChangeAspect="1"/>
          </p:cNvPicPr>
          <p:nvPr userDrawn="1"/>
        </p:nvPicPr>
        <p:blipFill rotWithShape="1">
          <a:blip r:embed="rId2" cstate="print"/>
          <a:srcRect l="-333"/>
          <a:stretch>
            <a:fillRect/>
          </a:stretch>
        </p:blipFill>
        <p:spPr>
          <a:xfrm>
            <a:off x="11282579" y="252089"/>
            <a:ext cx="432990" cy="432990"/>
          </a:xfrm>
          <a:prstGeom prst="rect">
            <a:avLst/>
          </a:prstGeom>
        </p:spPr>
      </p:pic>
      <p:cxnSp>
        <p:nvCxnSpPr>
          <p:cNvPr id="87" name="直接连接符 86"/>
          <p:cNvCxnSpPr/>
          <p:nvPr userDrawn="1"/>
        </p:nvCxnSpPr>
        <p:spPr>
          <a:xfrm>
            <a:off x="442913" y="821731"/>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userDrawn="1"/>
        </p:nvGrpSpPr>
        <p:grpSpPr>
          <a:xfrm>
            <a:off x="-511603" y="253621"/>
            <a:ext cx="1221064" cy="438825"/>
            <a:chOff x="-529708" y="381991"/>
            <a:chExt cx="1221064" cy="438825"/>
          </a:xfrm>
        </p:grpSpPr>
        <p:sp>
          <p:nvSpPr>
            <p:cNvPr id="58" name="梯形 57"/>
            <p:cNvSpPr/>
            <p:nvPr userDrawn="1"/>
          </p:nvSpPr>
          <p:spPr>
            <a:xfrm rot="16200000">
              <a:off x="-107121" y="-40596"/>
              <a:ext cx="375890" cy="1221064"/>
            </a:xfrm>
            <a:prstGeom prst="trapezoid">
              <a:avLst>
                <a:gd name="adj" fmla="val 7230"/>
              </a:avLst>
            </a:prstGeom>
            <a:gradFill>
              <a:gsLst>
                <a:gs pos="100000">
                  <a:schemeClr val="accent1"/>
                </a:gs>
                <a:gs pos="0">
                  <a:schemeClr val="accent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梯形 58"/>
            <p:cNvSpPr/>
            <p:nvPr userDrawn="1"/>
          </p:nvSpPr>
          <p:spPr>
            <a:xfrm rot="16200000">
              <a:off x="-79397" y="146495"/>
              <a:ext cx="267255" cy="1058332"/>
            </a:xfrm>
            <a:prstGeom prst="trapezoid">
              <a:avLst>
                <a:gd name="adj" fmla="val 723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梯形 59"/>
            <p:cNvSpPr/>
            <p:nvPr userDrawn="1"/>
          </p:nvSpPr>
          <p:spPr>
            <a:xfrm rot="16200000">
              <a:off x="-95133" y="158023"/>
              <a:ext cx="267255" cy="1058332"/>
            </a:xfrm>
            <a:prstGeom prst="trapezoid">
              <a:avLst>
                <a:gd name="adj" fmla="val 7230"/>
              </a:avLst>
            </a:prstGeom>
            <a:gradFill flip="none" rotWithShape="1">
              <a:gsLst>
                <a:gs pos="100000">
                  <a:schemeClr val="accent4"/>
                </a:gs>
                <a:gs pos="0">
                  <a:schemeClr val="accent4">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1" name="组合 60"/>
          <p:cNvGrpSpPr/>
          <p:nvPr userDrawn="1"/>
        </p:nvGrpSpPr>
        <p:grpSpPr>
          <a:xfrm>
            <a:off x="587288" y="6381747"/>
            <a:ext cx="2479573" cy="304965"/>
            <a:chOff x="671368" y="6061309"/>
            <a:chExt cx="2479573" cy="304965"/>
          </a:xfrm>
          <a:solidFill>
            <a:schemeClr val="accent3"/>
          </a:solidFill>
        </p:grpSpPr>
        <p:grpSp>
          <p:nvGrpSpPr>
            <p:cNvPr id="62" name="组合 61"/>
            <p:cNvGrpSpPr/>
            <p:nvPr userDrawn="1"/>
          </p:nvGrpSpPr>
          <p:grpSpPr>
            <a:xfrm>
              <a:off x="2098445" y="6064781"/>
              <a:ext cx="1052496" cy="298683"/>
              <a:chOff x="2373567" y="1096524"/>
              <a:chExt cx="2578404" cy="731714"/>
            </a:xfrm>
            <a:grpFill/>
          </p:grpSpPr>
          <p:sp>
            <p:nvSpPr>
              <p:cNvPr id="77"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78"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79" name="组合 78"/>
              <p:cNvGrpSpPr/>
              <p:nvPr/>
            </p:nvGrpSpPr>
            <p:grpSpPr>
              <a:xfrm>
                <a:off x="2373567" y="1096524"/>
                <a:ext cx="589817" cy="731714"/>
                <a:chOff x="5548313" y="2084388"/>
                <a:chExt cx="547688" cy="679451"/>
              </a:xfrm>
              <a:grpFill/>
            </p:grpSpPr>
            <p:sp>
              <p:nvSpPr>
                <p:cNvPr id="84"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0" name="组合 79"/>
              <p:cNvGrpSpPr/>
              <p:nvPr/>
            </p:nvGrpSpPr>
            <p:grpSpPr>
              <a:xfrm>
                <a:off x="3194779" y="1296598"/>
                <a:ext cx="356817" cy="382445"/>
                <a:chOff x="3792874" y="3156423"/>
                <a:chExt cx="331330" cy="355128"/>
              </a:xfrm>
              <a:grpFill/>
            </p:grpSpPr>
            <p:sp>
              <p:nvSpPr>
                <p:cNvPr id="81"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3" name="组合 62"/>
            <p:cNvGrpSpPr/>
            <p:nvPr userDrawn="1"/>
          </p:nvGrpSpPr>
          <p:grpSpPr>
            <a:xfrm>
              <a:off x="671368" y="6061309"/>
              <a:ext cx="1100339" cy="304965"/>
              <a:chOff x="2372715" y="161759"/>
              <a:chExt cx="2695608" cy="747103"/>
            </a:xfrm>
            <a:grpFill/>
          </p:grpSpPr>
          <p:grpSp>
            <p:nvGrpSpPr>
              <p:cNvPr id="64" name="组合 63"/>
              <p:cNvGrpSpPr/>
              <p:nvPr/>
            </p:nvGrpSpPr>
            <p:grpSpPr>
              <a:xfrm>
                <a:off x="3804781" y="283376"/>
                <a:ext cx="521428" cy="548788"/>
                <a:chOff x="6113463" y="3541713"/>
                <a:chExt cx="484188" cy="509588"/>
              </a:xfrm>
              <a:grpFill/>
            </p:grpSpPr>
            <p:sp>
              <p:nvSpPr>
                <p:cNvPr id="75"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5" name="组合 64"/>
              <p:cNvGrpSpPr/>
              <p:nvPr/>
            </p:nvGrpSpPr>
            <p:grpSpPr>
              <a:xfrm>
                <a:off x="2372715" y="161759"/>
                <a:ext cx="591521" cy="747103"/>
                <a:chOff x="6108700" y="2066926"/>
                <a:chExt cx="549275" cy="693738"/>
              </a:xfrm>
              <a:grpFill/>
            </p:grpSpPr>
            <p:sp>
              <p:nvSpPr>
                <p:cNvPr id="73"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6" name="组合 65"/>
              <p:cNvGrpSpPr/>
              <p:nvPr/>
            </p:nvGrpSpPr>
            <p:grpSpPr>
              <a:xfrm>
                <a:off x="3173775" y="375308"/>
                <a:ext cx="396626" cy="341923"/>
                <a:chOff x="6186488" y="2930526"/>
                <a:chExt cx="368300" cy="317500"/>
              </a:xfrm>
              <a:grpFill/>
            </p:grpSpPr>
            <p:sp>
              <p:nvSpPr>
                <p:cNvPr id="70"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7" name="组合 66"/>
              <p:cNvGrpSpPr/>
              <p:nvPr/>
            </p:nvGrpSpPr>
            <p:grpSpPr>
              <a:xfrm>
                <a:off x="4613362" y="313351"/>
                <a:ext cx="454961" cy="453362"/>
                <a:chOff x="11893465" y="1994536"/>
                <a:chExt cx="274986" cy="274018"/>
              </a:xfrm>
              <a:grpFill/>
            </p:grpSpPr>
            <p:sp>
              <p:nvSpPr>
                <p:cNvPr id="68"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69"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页样式5-一段一图-1">
    <p:spTree>
      <p:nvGrpSpPr>
        <p:cNvPr id="1" name=""/>
        <p:cNvGrpSpPr/>
        <p:nvPr/>
      </p:nvGrpSpPr>
      <p:grpSpPr>
        <a:xfrm>
          <a:off x="0" y="0"/>
          <a:ext cx="0" cy="0"/>
          <a:chOff x="0" y="0"/>
          <a:chExt cx="0" cy="0"/>
        </a:xfrm>
      </p:grpSpPr>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90" name="直接连接符 89"/>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61" name="组合 60"/>
          <p:cNvGrpSpPr/>
          <p:nvPr userDrawn="1"/>
        </p:nvGrpSpPr>
        <p:grpSpPr>
          <a:xfrm>
            <a:off x="587288" y="6381747"/>
            <a:ext cx="2479573" cy="304965"/>
            <a:chOff x="671368" y="6061309"/>
            <a:chExt cx="2479573" cy="304965"/>
          </a:xfrm>
          <a:solidFill>
            <a:schemeClr val="accent3"/>
          </a:solidFill>
        </p:grpSpPr>
        <p:grpSp>
          <p:nvGrpSpPr>
            <p:cNvPr id="62" name="组合 61"/>
            <p:cNvGrpSpPr/>
            <p:nvPr userDrawn="1"/>
          </p:nvGrpSpPr>
          <p:grpSpPr>
            <a:xfrm>
              <a:off x="2098445" y="6064781"/>
              <a:ext cx="1052496" cy="298683"/>
              <a:chOff x="2373567" y="1096524"/>
              <a:chExt cx="2578404" cy="731714"/>
            </a:xfrm>
            <a:grpFill/>
          </p:grpSpPr>
          <p:sp>
            <p:nvSpPr>
              <p:cNvPr id="77"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78"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79" name="组合 78"/>
              <p:cNvGrpSpPr/>
              <p:nvPr/>
            </p:nvGrpSpPr>
            <p:grpSpPr>
              <a:xfrm>
                <a:off x="2373567" y="1096524"/>
                <a:ext cx="589817" cy="731714"/>
                <a:chOff x="5548313" y="2084388"/>
                <a:chExt cx="547688" cy="679451"/>
              </a:xfrm>
              <a:grpFill/>
            </p:grpSpPr>
            <p:sp>
              <p:nvSpPr>
                <p:cNvPr id="84"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0" name="组合 79"/>
              <p:cNvGrpSpPr/>
              <p:nvPr/>
            </p:nvGrpSpPr>
            <p:grpSpPr>
              <a:xfrm>
                <a:off x="3194779" y="1296598"/>
                <a:ext cx="356817" cy="382445"/>
                <a:chOff x="3792874" y="3156423"/>
                <a:chExt cx="331330" cy="355128"/>
              </a:xfrm>
              <a:grpFill/>
            </p:grpSpPr>
            <p:sp>
              <p:nvSpPr>
                <p:cNvPr id="81"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3" name="组合 62"/>
            <p:cNvGrpSpPr/>
            <p:nvPr userDrawn="1"/>
          </p:nvGrpSpPr>
          <p:grpSpPr>
            <a:xfrm>
              <a:off x="671368" y="6061309"/>
              <a:ext cx="1100339" cy="304965"/>
              <a:chOff x="2372715" y="161759"/>
              <a:chExt cx="2695608" cy="747103"/>
            </a:xfrm>
            <a:grpFill/>
          </p:grpSpPr>
          <p:grpSp>
            <p:nvGrpSpPr>
              <p:cNvPr id="64" name="组合 63"/>
              <p:cNvGrpSpPr/>
              <p:nvPr/>
            </p:nvGrpSpPr>
            <p:grpSpPr>
              <a:xfrm>
                <a:off x="3804781" y="283376"/>
                <a:ext cx="521428" cy="548788"/>
                <a:chOff x="6113463" y="3541713"/>
                <a:chExt cx="484188" cy="509588"/>
              </a:xfrm>
              <a:grpFill/>
            </p:grpSpPr>
            <p:sp>
              <p:nvSpPr>
                <p:cNvPr id="75"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5" name="组合 64"/>
              <p:cNvGrpSpPr/>
              <p:nvPr/>
            </p:nvGrpSpPr>
            <p:grpSpPr>
              <a:xfrm>
                <a:off x="2372715" y="161759"/>
                <a:ext cx="591521" cy="747103"/>
                <a:chOff x="6108700" y="2066926"/>
                <a:chExt cx="549275" cy="693738"/>
              </a:xfrm>
              <a:grpFill/>
            </p:grpSpPr>
            <p:sp>
              <p:nvSpPr>
                <p:cNvPr id="73"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6" name="组合 65"/>
              <p:cNvGrpSpPr/>
              <p:nvPr/>
            </p:nvGrpSpPr>
            <p:grpSpPr>
              <a:xfrm>
                <a:off x="3173775" y="375308"/>
                <a:ext cx="396626" cy="341923"/>
                <a:chOff x="6186488" y="2930526"/>
                <a:chExt cx="368300" cy="317500"/>
              </a:xfrm>
              <a:grpFill/>
            </p:grpSpPr>
            <p:sp>
              <p:nvSpPr>
                <p:cNvPr id="70"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7" name="组合 66"/>
              <p:cNvGrpSpPr/>
              <p:nvPr/>
            </p:nvGrpSpPr>
            <p:grpSpPr>
              <a:xfrm>
                <a:off x="4613362" y="313351"/>
                <a:ext cx="454961" cy="453362"/>
                <a:chOff x="11893465" y="1994536"/>
                <a:chExt cx="274986" cy="274018"/>
              </a:xfrm>
              <a:grpFill/>
            </p:grpSpPr>
            <p:sp>
              <p:nvSpPr>
                <p:cNvPr id="68"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69"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
        <p:nvSpPr>
          <p:cNvPr id="36"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内页样式5-一段一图-2">
    <p:spTree>
      <p:nvGrpSpPr>
        <p:cNvPr id="1" name=""/>
        <p:cNvGrpSpPr/>
        <p:nvPr/>
      </p:nvGrpSpPr>
      <p:grpSpPr>
        <a:xfrm>
          <a:off x="0" y="0"/>
          <a:ext cx="0" cy="0"/>
          <a:chOff x="0" y="0"/>
          <a:chExt cx="0" cy="0"/>
        </a:xfrm>
      </p:grpSpPr>
      <p:sp>
        <p:nvSpPr>
          <p:cNvPr id="61" name="文本框 60"/>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pic>
        <p:nvPicPr>
          <p:cNvPr id="86" name="图片 85"/>
          <p:cNvPicPr>
            <a:picLocks noChangeAspect="1"/>
          </p:cNvPicPr>
          <p:nvPr userDrawn="1"/>
        </p:nvPicPr>
        <p:blipFill rotWithShape="1">
          <a:blip r:embed="rId2" cstate="print"/>
          <a:srcRect l="-333"/>
          <a:stretch>
            <a:fillRect/>
          </a:stretch>
        </p:blipFill>
        <p:spPr>
          <a:xfrm>
            <a:off x="11282579" y="252089"/>
            <a:ext cx="432990" cy="432990"/>
          </a:xfrm>
          <a:prstGeom prst="rect">
            <a:avLst/>
          </a:prstGeom>
        </p:spPr>
      </p:pic>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内页样式6-常规">
    <p:spTree>
      <p:nvGrpSpPr>
        <p:cNvPr id="1" name=""/>
        <p:cNvGrpSpPr/>
        <p:nvPr/>
      </p:nvGrpSpPr>
      <p:grpSpPr>
        <a:xfrm>
          <a:off x="0" y="0"/>
          <a:ext cx="0" cy="0"/>
          <a:chOff x="0" y="0"/>
          <a:chExt cx="0" cy="0"/>
        </a:xfrm>
      </p:grpSpPr>
      <p:sp>
        <p:nvSpPr>
          <p:cNvPr id="47" name="矩形 46"/>
          <p:cNvSpPr/>
          <p:nvPr userDrawn="1"/>
        </p:nvSpPr>
        <p:spPr>
          <a:xfrm>
            <a:off x="442912" y="-82551"/>
            <a:ext cx="11306175" cy="908709"/>
          </a:xfrm>
          <a:prstGeom prst="rect">
            <a:avLst/>
          </a:prstGeom>
          <a:solidFill>
            <a:schemeClr val="bg1"/>
          </a:solidFill>
          <a:ln>
            <a:noFill/>
          </a:ln>
          <a:effectLst>
            <a:outerShdw blurRad="1397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userDrawn="1"/>
        </p:nvSpPr>
        <p:spPr>
          <a:xfrm>
            <a:off x="442913" y="0"/>
            <a:ext cx="11306175" cy="826158"/>
          </a:xfrm>
          <a:prstGeom prst="rect">
            <a:avLst/>
          </a:prstGeom>
          <a:solidFill>
            <a:schemeClr val="accent3">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1"/>
          <p:cNvSpPr>
            <a:spLocks noGrp="1"/>
          </p:cNvSpPr>
          <p:nvPr>
            <p:ph type="title"/>
          </p:nvPr>
        </p:nvSpPr>
        <p:spPr>
          <a:xfrm>
            <a:off x="1173494" y="249067"/>
            <a:ext cx="8048203"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7" name="文本框 6"/>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38" name="直接连接符 37"/>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42" name="图片 41"/>
          <p:cNvPicPr>
            <a:picLocks noChangeAspect="1"/>
          </p:cNvPicPr>
          <p:nvPr userDrawn="1"/>
        </p:nvPicPr>
        <p:blipFill>
          <a:blip r:embed="rId2" cstate="print"/>
          <a:stretch>
            <a:fillRect/>
          </a:stretch>
        </p:blipFill>
        <p:spPr>
          <a:xfrm>
            <a:off x="9590168" y="252089"/>
            <a:ext cx="1969223" cy="432990"/>
          </a:xfrm>
          <a:prstGeom prst="rect">
            <a:avLst/>
          </a:prstGeom>
        </p:spPr>
      </p:pic>
      <p:grpSp>
        <p:nvGrpSpPr>
          <p:cNvPr id="46" name="组合 45"/>
          <p:cNvGrpSpPr/>
          <p:nvPr userDrawn="1"/>
        </p:nvGrpSpPr>
        <p:grpSpPr>
          <a:xfrm>
            <a:off x="637534" y="199773"/>
            <a:ext cx="463263" cy="481001"/>
            <a:chOff x="598941" y="128599"/>
            <a:chExt cx="463263" cy="481001"/>
          </a:xfrm>
        </p:grpSpPr>
        <p:sp>
          <p:nvSpPr>
            <p:cNvPr id="45" name="矩形 44"/>
            <p:cNvSpPr/>
            <p:nvPr userDrawn="1"/>
          </p:nvSpPr>
          <p:spPr>
            <a:xfrm>
              <a:off x="701671" y="249067"/>
              <a:ext cx="360533" cy="3605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userDrawn="1"/>
          </p:nvSpPr>
          <p:spPr>
            <a:xfrm>
              <a:off x="701671" y="247801"/>
              <a:ext cx="275115" cy="256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userDrawn="1"/>
          </p:nvSpPr>
          <p:spPr>
            <a:xfrm>
              <a:off x="598941" y="128599"/>
              <a:ext cx="360533" cy="3605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userDrawn="1"/>
        </p:nvGrpSpPr>
        <p:grpSpPr>
          <a:xfrm>
            <a:off x="587288" y="6381747"/>
            <a:ext cx="2479573" cy="304965"/>
            <a:chOff x="671368" y="6061309"/>
            <a:chExt cx="2479573" cy="304965"/>
          </a:xfrm>
          <a:solidFill>
            <a:schemeClr val="accent3"/>
          </a:solidFill>
        </p:grpSpPr>
        <p:grpSp>
          <p:nvGrpSpPr>
            <p:cNvPr id="37" name="组合 36"/>
            <p:cNvGrpSpPr/>
            <p:nvPr userDrawn="1"/>
          </p:nvGrpSpPr>
          <p:grpSpPr>
            <a:xfrm>
              <a:off x="2098445" y="6064781"/>
              <a:ext cx="1052496" cy="298683"/>
              <a:chOff x="2373567" y="1096524"/>
              <a:chExt cx="2578404" cy="731714"/>
            </a:xfrm>
            <a:grpFill/>
          </p:grpSpPr>
          <p:sp>
            <p:nvSpPr>
              <p:cNvPr id="60"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61"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62" name="组合 61"/>
              <p:cNvGrpSpPr/>
              <p:nvPr/>
            </p:nvGrpSpPr>
            <p:grpSpPr>
              <a:xfrm>
                <a:off x="2373567" y="1096524"/>
                <a:ext cx="589817" cy="731714"/>
                <a:chOff x="5548313" y="2084388"/>
                <a:chExt cx="547688" cy="679451"/>
              </a:xfrm>
              <a:grpFill/>
            </p:grpSpPr>
            <p:sp>
              <p:nvSpPr>
                <p:cNvPr id="67"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3194779" y="1296598"/>
                <a:ext cx="356817" cy="382445"/>
                <a:chOff x="3792874" y="3156423"/>
                <a:chExt cx="331330" cy="355128"/>
              </a:xfrm>
              <a:grpFill/>
            </p:grpSpPr>
            <p:sp>
              <p:nvSpPr>
                <p:cNvPr id="64"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9" name="组合 38"/>
            <p:cNvGrpSpPr/>
            <p:nvPr userDrawn="1"/>
          </p:nvGrpSpPr>
          <p:grpSpPr>
            <a:xfrm>
              <a:off x="671368" y="6061309"/>
              <a:ext cx="1100339" cy="304965"/>
              <a:chOff x="2372715" y="161759"/>
              <a:chExt cx="2695608" cy="747103"/>
            </a:xfrm>
            <a:grpFill/>
          </p:grpSpPr>
          <p:grpSp>
            <p:nvGrpSpPr>
              <p:cNvPr id="40" name="组合 39"/>
              <p:cNvGrpSpPr/>
              <p:nvPr/>
            </p:nvGrpSpPr>
            <p:grpSpPr>
              <a:xfrm>
                <a:off x="3804781" y="283376"/>
                <a:ext cx="521428" cy="548788"/>
                <a:chOff x="6113463" y="3541713"/>
                <a:chExt cx="484188" cy="509588"/>
              </a:xfrm>
              <a:grpFill/>
            </p:grpSpPr>
            <p:sp>
              <p:nvSpPr>
                <p:cNvPr id="58"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2372715" y="161759"/>
                <a:ext cx="591521" cy="747103"/>
                <a:chOff x="6108700" y="2066926"/>
                <a:chExt cx="549275" cy="693738"/>
              </a:xfrm>
              <a:grpFill/>
            </p:grpSpPr>
            <p:sp>
              <p:nvSpPr>
                <p:cNvPr id="56"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9" name="组合 48"/>
              <p:cNvGrpSpPr/>
              <p:nvPr/>
            </p:nvGrpSpPr>
            <p:grpSpPr>
              <a:xfrm>
                <a:off x="3173775" y="375308"/>
                <a:ext cx="396626" cy="341923"/>
                <a:chOff x="6186488" y="2930526"/>
                <a:chExt cx="368300" cy="317500"/>
              </a:xfrm>
              <a:grpFill/>
            </p:grpSpPr>
            <p:sp>
              <p:nvSpPr>
                <p:cNvPr id="53"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0" name="组合 49"/>
              <p:cNvGrpSpPr/>
              <p:nvPr/>
            </p:nvGrpSpPr>
            <p:grpSpPr>
              <a:xfrm>
                <a:off x="4613362" y="313351"/>
                <a:ext cx="454961" cy="453362"/>
                <a:chOff x="11893465" y="1994536"/>
                <a:chExt cx="274986" cy="274018"/>
              </a:xfrm>
              <a:grpFill/>
            </p:grpSpPr>
            <p:sp>
              <p:nvSpPr>
                <p:cNvPr id="51"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52"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内页样式6-一段一图-1">
    <p:spTree>
      <p:nvGrpSpPr>
        <p:cNvPr id="1" name=""/>
        <p:cNvGrpSpPr/>
        <p:nvPr/>
      </p:nvGrpSpPr>
      <p:grpSpPr>
        <a:xfrm>
          <a:off x="0" y="0"/>
          <a:ext cx="0" cy="0"/>
          <a:chOff x="0" y="0"/>
          <a:chExt cx="0" cy="0"/>
        </a:xfrm>
      </p:grpSpPr>
      <p:sp>
        <p:nvSpPr>
          <p:cNvPr id="7" name="文本框 6"/>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38" name="直接连接符 37"/>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组合 35"/>
          <p:cNvGrpSpPr/>
          <p:nvPr userDrawn="1"/>
        </p:nvGrpSpPr>
        <p:grpSpPr>
          <a:xfrm>
            <a:off x="587288" y="6381747"/>
            <a:ext cx="2479573" cy="304965"/>
            <a:chOff x="671368" y="6061309"/>
            <a:chExt cx="2479573" cy="304965"/>
          </a:xfrm>
          <a:solidFill>
            <a:schemeClr val="accent3"/>
          </a:solidFill>
        </p:grpSpPr>
        <p:grpSp>
          <p:nvGrpSpPr>
            <p:cNvPr id="37" name="组合 36"/>
            <p:cNvGrpSpPr/>
            <p:nvPr userDrawn="1"/>
          </p:nvGrpSpPr>
          <p:grpSpPr>
            <a:xfrm>
              <a:off x="2098445" y="6064781"/>
              <a:ext cx="1052496" cy="298683"/>
              <a:chOff x="2373567" y="1096524"/>
              <a:chExt cx="2578404" cy="731714"/>
            </a:xfrm>
            <a:grpFill/>
          </p:grpSpPr>
          <p:sp>
            <p:nvSpPr>
              <p:cNvPr id="60"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61"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62" name="组合 61"/>
              <p:cNvGrpSpPr/>
              <p:nvPr/>
            </p:nvGrpSpPr>
            <p:grpSpPr>
              <a:xfrm>
                <a:off x="2373567" y="1096524"/>
                <a:ext cx="589817" cy="731714"/>
                <a:chOff x="5548313" y="2084388"/>
                <a:chExt cx="547688" cy="679451"/>
              </a:xfrm>
              <a:grpFill/>
            </p:grpSpPr>
            <p:sp>
              <p:nvSpPr>
                <p:cNvPr id="67"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3194779" y="1296598"/>
                <a:ext cx="356817" cy="382445"/>
                <a:chOff x="3792874" y="3156423"/>
                <a:chExt cx="331330" cy="355128"/>
              </a:xfrm>
              <a:grpFill/>
            </p:grpSpPr>
            <p:sp>
              <p:nvSpPr>
                <p:cNvPr id="64"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9" name="组合 38"/>
            <p:cNvGrpSpPr/>
            <p:nvPr userDrawn="1"/>
          </p:nvGrpSpPr>
          <p:grpSpPr>
            <a:xfrm>
              <a:off x="671368" y="6061309"/>
              <a:ext cx="1100339" cy="304965"/>
              <a:chOff x="2372715" y="161759"/>
              <a:chExt cx="2695608" cy="747103"/>
            </a:xfrm>
            <a:grpFill/>
          </p:grpSpPr>
          <p:grpSp>
            <p:nvGrpSpPr>
              <p:cNvPr id="40" name="组合 39"/>
              <p:cNvGrpSpPr/>
              <p:nvPr/>
            </p:nvGrpSpPr>
            <p:grpSpPr>
              <a:xfrm>
                <a:off x="3804781" y="283376"/>
                <a:ext cx="521428" cy="548788"/>
                <a:chOff x="6113463" y="3541713"/>
                <a:chExt cx="484188" cy="509588"/>
              </a:xfrm>
              <a:grpFill/>
            </p:grpSpPr>
            <p:sp>
              <p:nvSpPr>
                <p:cNvPr id="58"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2372715" y="161759"/>
                <a:ext cx="591521" cy="747103"/>
                <a:chOff x="6108700" y="2066926"/>
                <a:chExt cx="549275" cy="693738"/>
              </a:xfrm>
              <a:grpFill/>
            </p:grpSpPr>
            <p:sp>
              <p:nvSpPr>
                <p:cNvPr id="56"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9" name="组合 48"/>
              <p:cNvGrpSpPr/>
              <p:nvPr/>
            </p:nvGrpSpPr>
            <p:grpSpPr>
              <a:xfrm>
                <a:off x="3173775" y="375308"/>
                <a:ext cx="396626" cy="341923"/>
                <a:chOff x="6186488" y="2930526"/>
                <a:chExt cx="368300" cy="317500"/>
              </a:xfrm>
              <a:grpFill/>
            </p:grpSpPr>
            <p:sp>
              <p:nvSpPr>
                <p:cNvPr id="53"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0" name="组合 49"/>
              <p:cNvGrpSpPr/>
              <p:nvPr/>
            </p:nvGrpSpPr>
            <p:grpSpPr>
              <a:xfrm>
                <a:off x="4613362" y="313351"/>
                <a:ext cx="454961" cy="453362"/>
                <a:chOff x="11893465" y="1994536"/>
                <a:chExt cx="274986" cy="274018"/>
              </a:xfrm>
              <a:grpFill/>
            </p:grpSpPr>
            <p:sp>
              <p:nvSpPr>
                <p:cNvPr id="51"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52"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
        <p:nvSpPr>
          <p:cNvPr id="69"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内页样式6-一段一图-2">
    <p:spTree>
      <p:nvGrpSpPr>
        <p:cNvPr id="1" name=""/>
        <p:cNvGrpSpPr/>
        <p:nvPr/>
      </p:nvGrpSpPr>
      <p:grpSpPr>
        <a:xfrm>
          <a:off x="0" y="0"/>
          <a:ext cx="0" cy="0"/>
          <a:chOff x="0" y="0"/>
          <a:chExt cx="0" cy="0"/>
        </a:xfrm>
      </p:grpSpPr>
      <p:sp>
        <p:nvSpPr>
          <p:cNvPr id="7" name="文本框 6"/>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sp>
        <p:nvSpPr>
          <p:cNvPr id="35" name="矩形 34"/>
          <p:cNvSpPr/>
          <p:nvPr userDrawn="1"/>
        </p:nvSpPr>
        <p:spPr>
          <a:xfrm>
            <a:off x="9402184" y="-82800"/>
            <a:ext cx="2346903" cy="907200"/>
          </a:xfrm>
          <a:prstGeom prst="rect">
            <a:avLst/>
          </a:prstGeom>
          <a:solidFill>
            <a:schemeClr val="bg1"/>
          </a:solidFill>
          <a:ln>
            <a:noFill/>
          </a:ln>
          <a:effectLst>
            <a:outerShdw blurRad="1397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userDrawn="1"/>
        </p:nvSpPr>
        <p:spPr>
          <a:xfrm>
            <a:off x="9402184" y="0"/>
            <a:ext cx="2346904" cy="826158"/>
          </a:xfrm>
          <a:prstGeom prst="rect">
            <a:avLst/>
          </a:prstGeom>
          <a:solidFill>
            <a:schemeClr val="accent3">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9" name="图片 38"/>
          <p:cNvPicPr>
            <a:picLocks noChangeAspect="1"/>
          </p:cNvPicPr>
          <p:nvPr userDrawn="1"/>
        </p:nvPicPr>
        <p:blipFill>
          <a:blip r:embed="rId2" cstate="print"/>
          <a:stretch>
            <a:fillRect/>
          </a:stretch>
        </p:blipFill>
        <p:spPr>
          <a:xfrm>
            <a:off x="9590168" y="252089"/>
            <a:ext cx="1969223" cy="432990"/>
          </a:xfrm>
          <a:prstGeom prst="rect">
            <a:avLst/>
          </a:prstGeom>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封面样式1-尾页">
    <p:spTree>
      <p:nvGrpSpPr>
        <p:cNvPr id="1" name=""/>
        <p:cNvGrpSpPr/>
        <p:nvPr/>
      </p:nvGrpSpPr>
      <p:grpSpPr>
        <a:xfrm>
          <a:off x="0" y="0"/>
          <a:ext cx="0" cy="0"/>
          <a:chOff x="0" y="0"/>
          <a:chExt cx="0" cy="0"/>
        </a:xfrm>
      </p:grpSpPr>
      <p:pic>
        <p:nvPicPr>
          <p:cNvPr id="43" name="图片 42"/>
          <p:cNvPicPr>
            <a:picLocks noChangeAspect="1"/>
          </p:cNvPicPr>
          <p:nvPr userDrawn="1"/>
        </p:nvPicPr>
        <p:blipFill>
          <a:blip r:embed="rId2" cstate="print"/>
          <a:stretch>
            <a:fillRect/>
          </a:stretch>
        </p:blipFill>
        <p:spPr>
          <a:xfrm>
            <a:off x="4600575" y="133072"/>
            <a:ext cx="6791691" cy="6535793"/>
          </a:xfrm>
          <a:prstGeom prst="rect">
            <a:avLst/>
          </a:prstGeom>
        </p:spPr>
      </p:pic>
      <p:sp>
        <p:nvSpPr>
          <p:cNvPr id="13" name="文本占位符 12"/>
          <p:cNvSpPr>
            <a:spLocks noGrp="1"/>
          </p:cNvSpPr>
          <p:nvPr>
            <p:ph type="body" sz="quarter" idx="13" hasCustomPrompt="1"/>
          </p:nvPr>
        </p:nvSpPr>
        <p:spPr>
          <a:xfrm>
            <a:off x="1287430" y="1483539"/>
            <a:ext cx="7373912" cy="2267551"/>
          </a:xfrm>
        </p:spPr>
        <p:txBody>
          <a:bodyPr>
            <a:normAutofit/>
          </a:bodyPr>
          <a:lstStyle>
            <a:lvl1pPr marL="0" indent="0">
              <a:spcBef>
                <a:spcPts val="0"/>
              </a:spcBef>
              <a:buNone/>
              <a:defRPr sz="5600" b="1">
                <a:solidFill>
                  <a:schemeClr val="tx1"/>
                </a:solidFill>
                <a:latin typeface="+mn-ea"/>
                <a:ea typeface="+mn-ea"/>
              </a:defRPr>
            </a:lvl1pPr>
          </a:lstStyle>
          <a:p>
            <a:pPr lvl="0"/>
            <a:r>
              <a:rPr lang="zh-CN" altLang="en-US" dirty="0"/>
              <a:t>编辑母版文本样式</a:t>
            </a:r>
            <a:endParaRPr lang="en-US" altLang="zh-CN" dirty="0"/>
          </a:p>
          <a:p>
            <a:pPr lvl="0"/>
            <a:r>
              <a:rPr lang="zh-CN" altLang="en-US" dirty="0"/>
              <a:t>输入标题</a:t>
            </a:r>
            <a:endParaRPr lang="zh-CN" altLang="en-US" dirty="0"/>
          </a:p>
        </p:txBody>
      </p:sp>
      <p:sp>
        <p:nvSpPr>
          <p:cNvPr id="9" name="矩形 8"/>
          <p:cNvSpPr/>
          <p:nvPr userDrawn="1"/>
        </p:nvSpPr>
        <p:spPr>
          <a:xfrm>
            <a:off x="0" y="1484311"/>
            <a:ext cx="666749" cy="4364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0" name="矩形 9"/>
          <p:cNvSpPr/>
          <p:nvPr userDrawn="1"/>
        </p:nvSpPr>
        <p:spPr>
          <a:xfrm>
            <a:off x="667561" y="1484310"/>
            <a:ext cx="403257" cy="4364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1" name="矩形 10"/>
          <p:cNvSpPr/>
          <p:nvPr userDrawn="1"/>
        </p:nvSpPr>
        <p:spPr>
          <a:xfrm>
            <a:off x="9258300" y="1484313"/>
            <a:ext cx="2930035" cy="4364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2" name="矩形 11"/>
          <p:cNvSpPr/>
          <p:nvPr userDrawn="1"/>
        </p:nvSpPr>
        <p:spPr>
          <a:xfrm>
            <a:off x="8882428" y="1484310"/>
            <a:ext cx="377842" cy="4364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1" name="文本框 40"/>
          <p:cNvSpPr txBox="1"/>
          <p:nvPr userDrawn="1"/>
        </p:nvSpPr>
        <p:spPr>
          <a:xfrm rot="16200000">
            <a:off x="-1443469" y="3524086"/>
            <a:ext cx="3170099" cy="261610"/>
          </a:xfrm>
          <a:prstGeom prst="rect">
            <a:avLst/>
          </a:prstGeom>
          <a:noFill/>
        </p:spPr>
        <p:txBody>
          <a:bodyPr wrap="square" rtlCol="0">
            <a:noAutofit/>
          </a:bodyPr>
          <a:lstStyle>
            <a:defPPr>
              <a:defRPr lang="zh-CN"/>
            </a:defPPr>
            <a:lvl1pPr algn="dist">
              <a:defRPr sz="1100" b="1">
                <a:solidFill>
                  <a:schemeClr val="bg1">
                    <a:alpha val="22000"/>
                  </a:schemeClr>
                </a:solidFill>
                <a:latin typeface="Arial" panose="020B0604020202020204" pitchFamily="34" charset="0"/>
                <a:cs typeface="Arial" panose="020B0604020202020204" pitchFamily="34" charset="0"/>
              </a:defRPr>
            </a:lvl1pPr>
          </a:lstStyle>
          <a:p>
            <a:pPr marL="0" marR="0" lvl="0" indent="0" algn="dist" defTabSz="914400" rtl="0" eaLnBrk="0" fontAlgn="base" latinLnBrk="0" hangingPunct="0">
              <a:lnSpc>
                <a:spcPct val="100000"/>
              </a:lnSpc>
              <a:spcBef>
                <a:spcPct val="0"/>
              </a:spcBef>
              <a:spcAft>
                <a:spcPct val="0"/>
              </a:spcAft>
              <a:buClrTx/>
              <a:buSzTx/>
              <a:buFontTx/>
              <a:buNone/>
              <a:defRPr/>
            </a:pPr>
            <a:r>
              <a:rPr kumimoji="0" lang="en-US" altLang="zh-CN" sz="1100" b="1" i="0" u="none" strike="noStrike" kern="1200" cap="none" spc="0" normalizeH="0" baseline="0" noProof="0" dirty="0">
                <a:ln>
                  <a:noFill/>
                </a:ln>
                <a:solidFill>
                  <a:prstClr val="white">
                    <a:alpha val="5000"/>
                  </a:prstClr>
                </a:solidFill>
                <a:effectLst/>
                <a:uLnTx/>
                <a:uFillTx/>
                <a:latin typeface="Arial" panose="020B0604020202020204" pitchFamily="34" charset="0"/>
                <a:ea typeface="微软雅黑" panose="020B0503020204020204" charset="-122"/>
                <a:cs typeface="Arial" panose="020B0604020202020204" pitchFamily="34" charset="0"/>
              </a:rPr>
              <a:t>BEIJING INSTITUTE OF TECHNOLOGY</a:t>
            </a:r>
            <a:endParaRPr kumimoji="0" lang="en-US" altLang="zh-CN" sz="1100" b="1" i="0" u="none" strike="noStrike" kern="1200" cap="none" spc="0" normalizeH="0" baseline="0" noProof="0" dirty="0">
              <a:ln>
                <a:noFill/>
              </a:ln>
              <a:solidFill>
                <a:prstClr val="white">
                  <a:alpha val="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pic>
        <p:nvPicPr>
          <p:cNvPr id="42" name="图片 41"/>
          <p:cNvPicPr>
            <a:picLocks noChangeAspect="1"/>
          </p:cNvPicPr>
          <p:nvPr userDrawn="1"/>
        </p:nvPicPr>
        <p:blipFill>
          <a:blip r:embed="rId3" cstate="print"/>
          <a:stretch>
            <a:fillRect/>
          </a:stretch>
        </p:blipFill>
        <p:spPr>
          <a:xfrm>
            <a:off x="9452633" y="548450"/>
            <a:ext cx="2295327" cy="504694"/>
          </a:xfrm>
          <a:prstGeom prst="rect">
            <a:avLst/>
          </a:prstGeom>
        </p:spPr>
      </p:pic>
      <p:cxnSp>
        <p:nvCxnSpPr>
          <p:cNvPr id="4" name="直接连接符 3"/>
          <p:cNvCxnSpPr/>
          <p:nvPr userDrawn="1"/>
        </p:nvCxnSpPr>
        <p:spPr>
          <a:xfrm>
            <a:off x="666749" y="1329225"/>
            <a:ext cx="0" cy="471473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a:off x="9258300" y="1280160"/>
            <a:ext cx="0" cy="483516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userDrawn="1"/>
        </p:nvGrpSpPr>
        <p:grpSpPr>
          <a:xfrm>
            <a:off x="9834169" y="2044937"/>
            <a:ext cx="1778296" cy="3249639"/>
            <a:chOff x="611819" y="2031917"/>
            <a:chExt cx="1709546" cy="3124006"/>
          </a:xfrm>
        </p:grpSpPr>
        <p:grpSp>
          <p:nvGrpSpPr>
            <p:cNvPr id="46" name="组合 45"/>
            <p:cNvGrpSpPr/>
            <p:nvPr/>
          </p:nvGrpSpPr>
          <p:grpSpPr>
            <a:xfrm>
              <a:off x="611819" y="2051403"/>
              <a:ext cx="567014" cy="3098349"/>
              <a:chOff x="11305242" y="2003776"/>
              <a:chExt cx="354194" cy="1935432"/>
            </a:xfrm>
            <a:solidFill>
              <a:schemeClr val="bg1">
                <a:alpha val="5000"/>
              </a:schemeClr>
            </a:solidFill>
          </p:grpSpPr>
          <p:sp>
            <p:nvSpPr>
              <p:cNvPr id="61" name="Freeform 5"/>
              <p:cNvSpPr/>
              <p:nvPr/>
            </p:nvSpPr>
            <p:spPr bwMode="auto">
              <a:xfrm>
                <a:off x="11307751" y="3052538"/>
                <a:ext cx="345981" cy="390126"/>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2" name="Freeform 6"/>
              <p:cNvSpPr/>
              <p:nvPr/>
            </p:nvSpPr>
            <p:spPr bwMode="auto">
              <a:xfrm>
                <a:off x="11382341" y="3639427"/>
                <a:ext cx="199170" cy="299781"/>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nvGrpSpPr>
              <p:cNvPr id="63" name="组合 62"/>
              <p:cNvGrpSpPr/>
              <p:nvPr/>
            </p:nvGrpSpPr>
            <p:grpSpPr>
              <a:xfrm>
                <a:off x="11305242" y="2003776"/>
                <a:ext cx="354194" cy="439406"/>
                <a:chOff x="5548313" y="2084388"/>
                <a:chExt cx="547688" cy="679451"/>
              </a:xfrm>
              <a:grpFill/>
            </p:grpSpPr>
            <p:sp>
              <p:nvSpPr>
                <p:cNvPr id="68"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9"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64" name="组合 63"/>
              <p:cNvGrpSpPr/>
              <p:nvPr/>
            </p:nvGrpSpPr>
            <p:grpSpPr>
              <a:xfrm>
                <a:off x="11380191" y="2640087"/>
                <a:ext cx="214274" cy="229664"/>
                <a:chOff x="3792874" y="3156423"/>
                <a:chExt cx="331330" cy="355128"/>
              </a:xfrm>
              <a:grpFill/>
            </p:grpSpPr>
            <p:sp>
              <p:nvSpPr>
                <p:cNvPr id="65"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6"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7"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grpSp>
          <p:nvGrpSpPr>
            <p:cNvPr id="47" name="组合 46"/>
            <p:cNvGrpSpPr/>
            <p:nvPr userDrawn="1"/>
          </p:nvGrpSpPr>
          <p:grpSpPr>
            <a:xfrm>
              <a:off x="1752713" y="2031917"/>
              <a:ext cx="568652" cy="3124006"/>
              <a:chOff x="1752713" y="2031917"/>
              <a:chExt cx="568652" cy="3124006"/>
            </a:xfrm>
          </p:grpSpPr>
          <p:grpSp>
            <p:nvGrpSpPr>
              <p:cNvPr id="48" name="组合 47"/>
              <p:cNvGrpSpPr/>
              <p:nvPr/>
            </p:nvGrpSpPr>
            <p:grpSpPr>
              <a:xfrm>
                <a:off x="1769224" y="3776575"/>
                <a:ext cx="501269" cy="527571"/>
                <a:chOff x="6113463" y="3541713"/>
                <a:chExt cx="484188" cy="509588"/>
              </a:xfrm>
              <a:solidFill>
                <a:schemeClr val="bg1">
                  <a:alpha val="5000"/>
                </a:schemeClr>
              </a:solidFill>
            </p:grpSpPr>
            <p:sp>
              <p:nvSpPr>
                <p:cNvPr id="59"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0"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49" name="组合 48"/>
              <p:cNvGrpSpPr/>
              <p:nvPr/>
            </p:nvGrpSpPr>
            <p:grpSpPr>
              <a:xfrm>
                <a:off x="1752713" y="2031917"/>
                <a:ext cx="568652" cy="718219"/>
                <a:chOff x="6108700" y="2066926"/>
                <a:chExt cx="549275" cy="693738"/>
              </a:xfrm>
              <a:solidFill>
                <a:schemeClr val="bg1">
                  <a:alpha val="5000"/>
                </a:schemeClr>
              </a:solidFill>
            </p:grpSpPr>
            <p:sp>
              <p:nvSpPr>
                <p:cNvPr id="57"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8"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50" name="组合 49"/>
              <p:cNvGrpSpPr/>
              <p:nvPr/>
            </p:nvGrpSpPr>
            <p:grpSpPr>
              <a:xfrm>
                <a:off x="1855431" y="3075552"/>
                <a:ext cx="381292" cy="328704"/>
                <a:chOff x="6186488" y="2930526"/>
                <a:chExt cx="368300" cy="317500"/>
              </a:xfrm>
              <a:solidFill>
                <a:schemeClr val="bg1">
                  <a:alpha val="5000"/>
                </a:schemeClr>
              </a:solidFill>
            </p:grpSpPr>
            <p:sp>
              <p:nvSpPr>
                <p:cNvPr id="54"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5"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6"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51" name="组合 50"/>
              <p:cNvGrpSpPr/>
              <p:nvPr/>
            </p:nvGrpSpPr>
            <p:grpSpPr>
              <a:xfrm>
                <a:off x="1804145" y="4681015"/>
                <a:ext cx="466327" cy="474908"/>
                <a:chOff x="11893475" y="1994536"/>
                <a:chExt cx="293191" cy="298584"/>
              </a:xfrm>
              <a:solidFill>
                <a:schemeClr val="bg1">
                  <a:alpha val="5000"/>
                </a:schemeClr>
              </a:solidFill>
            </p:grpSpPr>
            <p:sp>
              <p:nvSpPr>
                <p:cNvPr id="52" name="Freeform 11"/>
                <p:cNvSpPr>
                  <a:spLocks noEditPoints="1"/>
                </p:cNvSpPr>
                <p:nvPr/>
              </p:nvSpPr>
              <p:spPr bwMode="auto">
                <a:xfrm>
                  <a:off x="11976100" y="1994536"/>
                  <a:ext cx="210566" cy="294792"/>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3" name="Freeform 12"/>
                <p:cNvSpPr/>
                <p:nvPr/>
              </p:nvSpPr>
              <p:spPr bwMode="auto">
                <a:xfrm>
                  <a:off x="11893475" y="2009126"/>
                  <a:ext cx="113382" cy="283994"/>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grpSp>
      <p:sp>
        <p:nvSpPr>
          <p:cNvPr id="70" name="文本占位符 12"/>
          <p:cNvSpPr>
            <a:spLocks noGrp="1"/>
          </p:cNvSpPr>
          <p:nvPr>
            <p:ph type="body" sz="quarter" idx="12" hasCustomPrompt="1"/>
          </p:nvPr>
        </p:nvSpPr>
        <p:spPr>
          <a:xfrm>
            <a:off x="1287429" y="4461296"/>
            <a:ext cx="7373913" cy="1199830"/>
          </a:xfrm>
        </p:spPr>
        <p:txBody>
          <a:bodyPr>
            <a:normAutofit/>
          </a:bodyPr>
          <a:lstStyle>
            <a:lvl1pPr marL="0" indent="0">
              <a:buNone/>
              <a:defRPr sz="2000">
                <a:solidFill>
                  <a:schemeClr val="tx1"/>
                </a:solidFill>
              </a:defRPr>
            </a:lvl1pPr>
          </a:lstStyle>
          <a:p>
            <a:pPr lvl="0"/>
            <a:r>
              <a:rPr lang="zh-CN" altLang="en-US" dirty="0"/>
              <a:t>答辩人：北小理</a:t>
            </a:r>
            <a:endParaRPr lang="en-US" altLang="zh-CN" dirty="0"/>
          </a:p>
          <a:p>
            <a:pPr lvl="0"/>
            <a:r>
              <a:rPr lang="zh-CN" altLang="en-US" dirty="0"/>
              <a:t>导　师：京小工</a:t>
            </a:r>
            <a:endParaRPr lang="en-US" altLang="zh-CN" dirty="0"/>
          </a:p>
          <a:p>
            <a:pPr lvl="0"/>
            <a:r>
              <a:rPr lang="zh-CN" altLang="en-US" dirty="0"/>
              <a:t>时　间：</a:t>
            </a:r>
            <a:fld id="{F6F1CC6F-731D-497C-9A0B-70CB610DC019}" type="datetime1">
              <a:rPr lang="zh-CN" altLang="en-US" smtClean="0"/>
            </a:fld>
            <a:endParaRPr lang="zh-CN" altLang="en-US" dirty="0"/>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页样式7-常规">
    <p:spTree>
      <p:nvGrpSpPr>
        <p:cNvPr id="1" name=""/>
        <p:cNvGrpSpPr/>
        <p:nvPr/>
      </p:nvGrpSpPr>
      <p:grpSpPr>
        <a:xfrm>
          <a:off x="0" y="0"/>
          <a:ext cx="0" cy="0"/>
          <a:chOff x="0" y="0"/>
          <a:chExt cx="0" cy="0"/>
        </a:xfrm>
      </p:grpSpPr>
      <p:sp>
        <p:nvSpPr>
          <p:cNvPr id="2" name="平行四边形 1"/>
          <p:cNvSpPr/>
          <p:nvPr userDrawn="1"/>
        </p:nvSpPr>
        <p:spPr>
          <a:xfrm>
            <a:off x="658714" y="482300"/>
            <a:ext cx="748201" cy="484094"/>
          </a:xfrm>
          <a:prstGeom prst="parallelogram">
            <a:avLst>
              <a:gd name="adj" fmla="val 716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userDrawn="1"/>
        </p:nvSpPr>
        <p:spPr>
          <a:xfrm>
            <a:off x="442912" y="-82800"/>
            <a:ext cx="11306175" cy="846000"/>
          </a:xfrm>
          <a:prstGeom prst="rect">
            <a:avLst/>
          </a:prstGeom>
          <a:solidFill>
            <a:schemeClr val="bg1"/>
          </a:solidFill>
          <a:ln>
            <a:noFill/>
          </a:ln>
          <a:effectLst>
            <a:outerShdw blurRad="1397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userDrawn="1"/>
        </p:nvSpPr>
        <p:spPr>
          <a:xfrm>
            <a:off x="442913" y="0"/>
            <a:ext cx="11306175" cy="762658"/>
          </a:xfrm>
          <a:prstGeom prst="rect">
            <a:avLst/>
          </a:prstGeom>
          <a:solidFill>
            <a:schemeClr val="accent3">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1"/>
          <p:cNvSpPr>
            <a:spLocks noGrp="1"/>
          </p:cNvSpPr>
          <p:nvPr>
            <p:ph type="title"/>
          </p:nvPr>
        </p:nvSpPr>
        <p:spPr>
          <a:xfrm>
            <a:off x="1173494" y="185567"/>
            <a:ext cx="8048203"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7" name="文本框 6"/>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38" name="直接连接符 37"/>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42" name="图片 41"/>
          <p:cNvPicPr>
            <a:picLocks noChangeAspect="1"/>
          </p:cNvPicPr>
          <p:nvPr userDrawn="1"/>
        </p:nvPicPr>
        <p:blipFill>
          <a:blip r:embed="rId2" cstate="print"/>
          <a:stretch>
            <a:fillRect/>
          </a:stretch>
        </p:blipFill>
        <p:spPr>
          <a:xfrm>
            <a:off x="9590168" y="188589"/>
            <a:ext cx="1969223" cy="432990"/>
          </a:xfrm>
          <a:prstGeom prst="rect">
            <a:avLst/>
          </a:prstGeom>
        </p:spPr>
      </p:pic>
      <p:sp>
        <p:nvSpPr>
          <p:cNvPr id="43" name="矩形 42"/>
          <p:cNvSpPr/>
          <p:nvPr userDrawn="1"/>
        </p:nvSpPr>
        <p:spPr>
          <a:xfrm>
            <a:off x="648385" y="0"/>
            <a:ext cx="413819" cy="966395"/>
          </a:xfrm>
          <a:prstGeom prst="rect">
            <a:avLst/>
          </a:prstGeom>
          <a:ln>
            <a:noFill/>
          </a:ln>
          <a:effectLst>
            <a:outerShdw blurRad="127000" dist="25400" dir="5400000" sx="102000" sy="102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userDrawn="1"/>
        </p:nvGrpSpPr>
        <p:grpSpPr>
          <a:xfrm>
            <a:off x="587288" y="6381747"/>
            <a:ext cx="2479573" cy="304965"/>
            <a:chOff x="671368" y="6061309"/>
            <a:chExt cx="2479573" cy="304965"/>
          </a:xfrm>
          <a:solidFill>
            <a:schemeClr val="accent3"/>
          </a:solidFill>
        </p:grpSpPr>
        <p:grpSp>
          <p:nvGrpSpPr>
            <p:cNvPr id="35" name="组合 34"/>
            <p:cNvGrpSpPr/>
            <p:nvPr userDrawn="1"/>
          </p:nvGrpSpPr>
          <p:grpSpPr>
            <a:xfrm>
              <a:off x="2098445" y="6064781"/>
              <a:ext cx="1052496" cy="298683"/>
              <a:chOff x="2373567" y="1096524"/>
              <a:chExt cx="2578404" cy="731714"/>
            </a:xfrm>
            <a:grpFill/>
          </p:grpSpPr>
          <p:sp>
            <p:nvSpPr>
              <p:cNvPr id="55"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56"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57" name="组合 56"/>
              <p:cNvGrpSpPr/>
              <p:nvPr/>
            </p:nvGrpSpPr>
            <p:grpSpPr>
              <a:xfrm>
                <a:off x="2373567" y="1096524"/>
                <a:ext cx="589817" cy="731714"/>
                <a:chOff x="5548313" y="2084388"/>
                <a:chExt cx="547688" cy="679451"/>
              </a:xfrm>
              <a:grpFill/>
            </p:grpSpPr>
            <p:sp>
              <p:nvSpPr>
                <p:cNvPr id="62"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8" name="组合 57"/>
              <p:cNvGrpSpPr/>
              <p:nvPr/>
            </p:nvGrpSpPr>
            <p:grpSpPr>
              <a:xfrm>
                <a:off x="3194779" y="1296598"/>
                <a:ext cx="356817" cy="382445"/>
                <a:chOff x="3792874" y="3156423"/>
                <a:chExt cx="331330" cy="355128"/>
              </a:xfrm>
              <a:grpFill/>
            </p:grpSpPr>
            <p:sp>
              <p:nvSpPr>
                <p:cNvPr id="59"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6" name="组合 35"/>
            <p:cNvGrpSpPr/>
            <p:nvPr userDrawn="1"/>
          </p:nvGrpSpPr>
          <p:grpSpPr>
            <a:xfrm>
              <a:off x="671368" y="6061309"/>
              <a:ext cx="1100339" cy="304965"/>
              <a:chOff x="2372715" y="161759"/>
              <a:chExt cx="2695608" cy="747103"/>
            </a:xfrm>
            <a:grpFill/>
          </p:grpSpPr>
          <p:grpSp>
            <p:nvGrpSpPr>
              <p:cNvPr id="37" name="组合 36"/>
              <p:cNvGrpSpPr/>
              <p:nvPr/>
            </p:nvGrpSpPr>
            <p:grpSpPr>
              <a:xfrm>
                <a:off x="3804781" y="283376"/>
                <a:ext cx="521428" cy="548788"/>
                <a:chOff x="6113463" y="3541713"/>
                <a:chExt cx="484188" cy="509588"/>
              </a:xfrm>
              <a:grpFill/>
            </p:grpSpPr>
            <p:sp>
              <p:nvSpPr>
                <p:cNvPr id="53"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2372715" y="161759"/>
                <a:ext cx="591521" cy="747103"/>
                <a:chOff x="6108700" y="2066926"/>
                <a:chExt cx="549275" cy="693738"/>
              </a:xfrm>
              <a:grpFill/>
            </p:grpSpPr>
            <p:sp>
              <p:nvSpPr>
                <p:cNvPr id="51"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0" name="组合 39"/>
              <p:cNvGrpSpPr/>
              <p:nvPr/>
            </p:nvGrpSpPr>
            <p:grpSpPr>
              <a:xfrm>
                <a:off x="3173775" y="375308"/>
                <a:ext cx="396626" cy="341923"/>
                <a:chOff x="6186488" y="2930526"/>
                <a:chExt cx="368300" cy="317500"/>
              </a:xfrm>
              <a:grpFill/>
            </p:grpSpPr>
            <p:sp>
              <p:nvSpPr>
                <p:cNvPr id="48"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4613362" y="313351"/>
                <a:ext cx="454961" cy="453362"/>
                <a:chOff x="11893465" y="1994536"/>
                <a:chExt cx="274986" cy="274018"/>
              </a:xfrm>
              <a:grpFill/>
            </p:grpSpPr>
            <p:sp>
              <p:nvSpPr>
                <p:cNvPr id="45"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页样式7-一段一图-1">
    <p:spTree>
      <p:nvGrpSpPr>
        <p:cNvPr id="1" name=""/>
        <p:cNvGrpSpPr/>
        <p:nvPr/>
      </p:nvGrpSpPr>
      <p:grpSpPr>
        <a:xfrm>
          <a:off x="0" y="0"/>
          <a:ext cx="0" cy="0"/>
          <a:chOff x="0" y="0"/>
          <a:chExt cx="0" cy="0"/>
        </a:xfrm>
      </p:grpSpPr>
      <p:sp>
        <p:nvSpPr>
          <p:cNvPr id="7" name="文本框 6"/>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38" name="直接连接符 37"/>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userDrawn="1"/>
        </p:nvGrpSpPr>
        <p:grpSpPr>
          <a:xfrm>
            <a:off x="587288" y="6381747"/>
            <a:ext cx="2479573" cy="304965"/>
            <a:chOff x="671368" y="6061309"/>
            <a:chExt cx="2479573" cy="304965"/>
          </a:xfrm>
          <a:solidFill>
            <a:schemeClr val="accent3"/>
          </a:solidFill>
        </p:grpSpPr>
        <p:grpSp>
          <p:nvGrpSpPr>
            <p:cNvPr id="35" name="组合 34"/>
            <p:cNvGrpSpPr/>
            <p:nvPr userDrawn="1"/>
          </p:nvGrpSpPr>
          <p:grpSpPr>
            <a:xfrm>
              <a:off x="2098445" y="6064781"/>
              <a:ext cx="1052496" cy="298683"/>
              <a:chOff x="2373567" y="1096524"/>
              <a:chExt cx="2578404" cy="731714"/>
            </a:xfrm>
            <a:grpFill/>
          </p:grpSpPr>
          <p:sp>
            <p:nvSpPr>
              <p:cNvPr id="55"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56"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57" name="组合 56"/>
              <p:cNvGrpSpPr/>
              <p:nvPr/>
            </p:nvGrpSpPr>
            <p:grpSpPr>
              <a:xfrm>
                <a:off x="2373567" y="1096524"/>
                <a:ext cx="589817" cy="731714"/>
                <a:chOff x="5548313" y="2084388"/>
                <a:chExt cx="547688" cy="679451"/>
              </a:xfrm>
              <a:grpFill/>
            </p:grpSpPr>
            <p:sp>
              <p:nvSpPr>
                <p:cNvPr id="62"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8" name="组合 57"/>
              <p:cNvGrpSpPr/>
              <p:nvPr/>
            </p:nvGrpSpPr>
            <p:grpSpPr>
              <a:xfrm>
                <a:off x="3194779" y="1296598"/>
                <a:ext cx="356817" cy="382445"/>
                <a:chOff x="3792874" y="3156423"/>
                <a:chExt cx="331330" cy="355128"/>
              </a:xfrm>
              <a:grpFill/>
            </p:grpSpPr>
            <p:sp>
              <p:nvSpPr>
                <p:cNvPr id="59"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6" name="组合 35"/>
            <p:cNvGrpSpPr/>
            <p:nvPr userDrawn="1"/>
          </p:nvGrpSpPr>
          <p:grpSpPr>
            <a:xfrm>
              <a:off x="671368" y="6061309"/>
              <a:ext cx="1100339" cy="304965"/>
              <a:chOff x="2372715" y="161759"/>
              <a:chExt cx="2695608" cy="747103"/>
            </a:xfrm>
            <a:grpFill/>
          </p:grpSpPr>
          <p:grpSp>
            <p:nvGrpSpPr>
              <p:cNvPr id="37" name="组合 36"/>
              <p:cNvGrpSpPr/>
              <p:nvPr/>
            </p:nvGrpSpPr>
            <p:grpSpPr>
              <a:xfrm>
                <a:off x="3804781" y="283376"/>
                <a:ext cx="521428" cy="548788"/>
                <a:chOff x="6113463" y="3541713"/>
                <a:chExt cx="484188" cy="509588"/>
              </a:xfrm>
              <a:grpFill/>
            </p:grpSpPr>
            <p:sp>
              <p:nvSpPr>
                <p:cNvPr id="53"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2372715" y="161759"/>
                <a:ext cx="591521" cy="747103"/>
                <a:chOff x="6108700" y="2066926"/>
                <a:chExt cx="549275" cy="693738"/>
              </a:xfrm>
              <a:grpFill/>
            </p:grpSpPr>
            <p:sp>
              <p:nvSpPr>
                <p:cNvPr id="51"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0" name="组合 39"/>
              <p:cNvGrpSpPr/>
              <p:nvPr/>
            </p:nvGrpSpPr>
            <p:grpSpPr>
              <a:xfrm>
                <a:off x="3173775" y="375308"/>
                <a:ext cx="396626" cy="341923"/>
                <a:chOff x="6186488" y="2930526"/>
                <a:chExt cx="368300" cy="317500"/>
              </a:xfrm>
              <a:grpFill/>
            </p:grpSpPr>
            <p:sp>
              <p:nvSpPr>
                <p:cNvPr id="48"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4613362" y="313351"/>
                <a:ext cx="454961" cy="453362"/>
                <a:chOff x="11893465" y="1994536"/>
                <a:chExt cx="274986" cy="274018"/>
              </a:xfrm>
              <a:grpFill/>
            </p:grpSpPr>
            <p:sp>
              <p:nvSpPr>
                <p:cNvPr id="45"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
        <p:nvSpPr>
          <p:cNvPr id="64"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页样式7-一段一图-2">
    <p:spTree>
      <p:nvGrpSpPr>
        <p:cNvPr id="1" name=""/>
        <p:cNvGrpSpPr/>
        <p:nvPr/>
      </p:nvGrpSpPr>
      <p:grpSpPr>
        <a:xfrm>
          <a:off x="0" y="0"/>
          <a:ext cx="0" cy="0"/>
          <a:chOff x="0" y="0"/>
          <a:chExt cx="0" cy="0"/>
        </a:xfrm>
      </p:grpSpPr>
      <p:sp>
        <p:nvSpPr>
          <p:cNvPr id="34" name="文本框 33"/>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sp>
        <p:nvSpPr>
          <p:cNvPr id="7" name="矩形 6"/>
          <p:cNvSpPr/>
          <p:nvPr userDrawn="1"/>
        </p:nvSpPr>
        <p:spPr>
          <a:xfrm>
            <a:off x="9385300" y="-82550"/>
            <a:ext cx="2363787" cy="845208"/>
          </a:xfrm>
          <a:prstGeom prst="rect">
            <a:avLst/>
          </a:prstGeom>
          <a:solidFill>
            <a:schemeClr val="bg1"/>
          </a:solidFill>
          <a:ln>
            <a:noFill/>
          </a:ln>
          <a:effectLst>
            <a:outerShdw blurRad="139700" dist="381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9385300" y="0"/>
            <a:ext cx="2363788" cy="762658"/>
          </a:xfrm>
          <a:prstGeom prst="rect">
            <a:avLst/>
          </a:prstGeom>
          <a:solidFill>
            <a:schemeClr val="accent3">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print"/>
          <a:stretch>
            <a:fillRect/>
          </a:stretch>
        </p:blipFill>
        <p:spPr>
          <a:xfrm>
            <a:off x="9590168" y="188589"/>
            <a:ext cx="1969223" cy="432990"/>
          </a:xfrm>
          <a:prstGeom prst="rect">
            <a:avLst/>
          </a:prstGeom>
        </p:spPr>
      </p:pic>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内页样式8-常规">
    <p:spTree>
      <p:nvGrpSpPr>
        <p:cNvPr id="1" name=""/>
        <p:cNvGrpSpPr/>
        <p:nvPr/>
      </p:nvGrpSpPr>
      <p:grpSpPr>
        <a:xfrm>
          <a:off x="0" y="0"/>
          <a:ext cx="0" cy="0"/>
          <a:chOff x="0" y="0"/>
          <a:chExt cx="0" cy="0"/>
        </a:xfrm>
      </p:grpSpPr>
      <p:sp>
        <p:nvSpPr>
          <p:cNvPr id="7" name="矩形 6"/>
          <p:cNvSpPr/>
          <p:nvPr userDrawn="1"/>
        </p:nvSpPr>
        <p:spPr>
          <a:xfrm>
            <a:off x="318632" y="6188075"/>
            <a:ext cx="11550080" cy="669925"/>
          </a:xfrm>
          <a:prstGeom prst="rect">
            <a:avLst/>
          </a:prstGeom>
          <a:solidFill>
            <a:schemeClr val="accent4"/>
          </a:solidFill>
          <a:ln>
            <a:noFill/>
          </a:ln>
          <a:effectLst>
            <a:outerShdw blurRad="1270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矩形 7"/>
          <p:cNvSpPr/>
          <p:nvPr userDrawn="1"/>
        </p:nvSpPr>
        <p:spPr>
          <a:xfrm>
            <a:off x="318632" y="0"/>
            <a:ext cx="11550080" cy="873125"/>
          </a:xfrm>
          <a:prstGeom prst="rect">
            <a:avLst/>
          </a:prstGeom>
          <a:solidFill>
            <a:schemeClr val="accent1"/>
          </a:solidFill>
          <a:ln>
            <a:solidFill>
              <a:schemeClr val="accent1"/>
            </a:solid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bg1"/>
              </a:solidFill>
            </a:endParaRPr>
          </a:p>
        </p:txBody>
      </p:sp>
      <p:sp>
        <p:nvSpPr>
          <p:cNvPr id="9" name="标题 11"/>
          <p:cNvSpPr>
            <a:spLocks noGrp="1"/>
          </p:cNvSpPr>
          <p:nvPr>
            <p:ph type="title"/>
          </p:nvPr>
        </p:nvSpPr>
        <p:spPr>
          <a:xfrm>
            <a:off x="541539" y="247495"/>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solidFill>
                  <a:schemeClr val="bg1"/>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11" name="文本框 10"/>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pic>
        <p:nvPicPr>
          <p:cNvPr id="40" name="图片 39"/>
          <p:cNvPicPr>
            <a:picLocks noChangeAspect="1"/>
          </p:cNvPicPr>
          <p:nvPr userDrawn="1"/>
        </p:nvPicPr>
        <p:blipFill>
          <a:blip r:embed="rId2" cstate="print"/>
          <a:stretch>
            <a:fillRect/>
          </a:stretch>
        </p:blipFill>
        <p:spPr>
          <a:xfrm>
            <a:off x="9564050" y="131404"/>
            <a:ext cx="2243119" cy="627854"/>
          </a:xfrm>
          <a:prstGeom prst="rect">
            <a:avLst/>
          </a:prstGeom>
        </p:spPr>
      </p:pic>
      <p:grpSp>
        <p:nvGrpSpPr>
          <p:cNvPr id="37" name="组合 36"/>
          <p:cNvGrpSpPr/>
          <p:nvPr userDrawn="1"/>
        </p:nvGrpSpPr>
        <p:grpSpPr>
          <a:xfrm>
            <a:off x="587288" y="6381747"/>
            <a:ext cx="2479573" cy="304965"/>
            <a:chOff x="671368" y="6061309"/>
            <a:chExt cx="2479573" cy="304965"/>
          </a:xfrm>
          <a:solidFill>
            <a:schemeClr val="bg1"/>
          </a:solidFill>
        </p:grpSpPr>
        <p:grpSp>
          <p:nvGrpSpPr>
            <p:cNvPr id="38" name="组合 37"/>
            <p:cNvGrpSpPr/>
            <p:nvPr userDrawn="1"/>
          </p:nvGrpSpPr>
          <p:grpSpPr>
            <a:xfrm>
              <a:off x="2098445" y="6064781"/>
              <a:ext cx="1052496" cy="298683"/>
              <a:chOff x="2373567" y="1096524"/>
              <a:chExt cx="2578404" cy="731714"/>
            </a:xfrm>
            <a:grpFill/>
          </p:grpSpPr>
          <p:sp>
            <p:nvSpPr>
              <p:cNvPr id="54"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55"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56" name="组合 55"/>
              <p:cNvGrpSpPr/>
              <p:nvPr/>
            </p:nvGrpSpPr>
            <p:grpSpPr>
              <a:xfrm>
                <a:off x="2373567" y="1096524"/>
                <a:ext cx="589817" cy="731714"/>
                <a:chOff x="5548313" y="2084388"/>
                <a:chExt cx="547688" cy="679451"/>
              </a:xfrm>
              <a:grpFill/>
            </p:grpSpPr>
            <p:sp>
              <p:nvSpPr>
                <p:cNvPr id="61"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3194779" y="1296598"/>
                <a:ext cx="356817" cy="382445"/>
                <a:chOff x="3792874" y="3156423"/>
                <a:chExt cx="331330" cy="355128"/>
              </a:xfrm>
              <a:grpFill/>
            </p:grpSpPr>
            <p:sp>
              <p:nvSpPr>
                <p:cNvPr id="58"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9" name="组合 38"/>
            <p:cNvGrpSpPr/>
            <p:nvPr userDrawn="1"/>
          </p:nvGrpSpPr>
          <p:grpSpPr>
            <a:xfrm>
              <a:off x="671368" y="6061309"/>
              <a:ext cx="1100339" cy="304965"/>
              <a:chOff x="2372715" y="161759"/>
              <a:chExt cx="2695608" cy="747103"/>
            </a:xfrm>
            <a:grpFill/>
          </p:grpSpPr>
          <p:grpSp>
            <p:nvGrpSpPr>
              <p:cNvPr id="41" name="组合 40"/>
              <p:cNvGrpSpPr/>
              <p:nvPr/>
            </p:nvGrpSpPr>
            <p:grpSpPr>
              <a:xfrm>
                <a:off x="3804781" y="283376"/>
                <a:ext cx="521428" cy="548788"/>
                <a:chOff x="6113463" y="3541713"/>
                <a:chExt cx="484188" cy="509588"/>
              </a:xfrm>
              <a:grpFill/>
            </p:grpSpPr>
            <p:sp>
              <p:nvSpPr>
                <p:cNvPr id="52"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2" name="组合 41"/>
              <p:cNvGrpSpPr/>
              <p:nvPr/>
            </p:nvGrpSpPr>
            <p:grpSpPr>
              <a:xfrm>
                <a:off x="2372715" y="161759"/>
                <a:ext cx="591521" cy="747103"/>
                <a:chOff x="6108700" y="2066926"/>
                <a:chExt cx="549275" cy="693738"/>
              </a:xfrm>
              <a:grpFill/>
            </p:grpSpPr>
            <p:sp>
              <p:nvSpPr>
                <p:cNvPr id="50"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3173775" y="375308"/>
                <a:ext cx="396626" cy="341923"/>
                <a:chOff x="6186488" y="2930526"/>
                <a:chExt cx="368300" cy="317500"/>
              </a:xfrm>
              <a:grpFill/>
            </p:grpSpPr>
            <p:sp>
              <p:nvSpPr>
                <p:cNvPr id="47"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4613362" y="313351"/>
                <a:ext cx="454961" cy="453362"/>
                <a:chOff x="11893465" y="1994536"/>
                <a:chExt cx="274986" cy="274018"/>
              </a:xfrm>
              <a:grpFill/>
            </p:grpSpPr>
            <p:sp>
              <p:nvSpPr>
                <p:cNvPr id="45"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内页样式8-一段一图-1">
    <p:spTree>
      <p:nvGrpSpPr>
        <p:cNvPr id="1" name=""/>
        <p:cNvGrpSpPr/>
        <p:nvPr/>
      </p:nvGrpSpPr>
      <p:grpSpPr>
        <a:xfrm>
          <a:off x="0" y="0"/>
          <a:ext cx="0" cy="0"/>
          <a:chOff x="0" y="0"/>
          <a:chExt cx="0" cy="0"/>
        </a:xfrm>
      </p:grpSpPr>
      <p:sp>
        <p:nvSpPr>
          <p:cNvPr id="7" name="矩形 6"/>
          <p:cNvSpPr/>
          <p:nvPr userDrawn="1"/>
        </p:nvSpPr>
        <p:spPr>
          <a:xfrm>
            <a:off x="318632" y="6188075"/>
            <a:ext cx="11550080" cy="669925"/>
          </a:xfrm>
          <a:prstGeom prst="rect">
            <a:avLst/>
          </a:prstGeom>
          <a:solidFill>
            <a:schemeClr val="accent4"/>
          </a:solidFill>
          <a:ln>
            <a:noFill/>
          </a:ln>
          <a:effectLst>
            <a:outerShdw blurRad="1270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文本框 10"/>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grpSp>
        <p:nvGrpSpPr>
          <p:cNvPr id="37" name="组合 36"/>
          <p:cNvGrpSpPr/>
          <p:nvPr userDrawn="1"/>
        </p:nvGrpSpPr>
        <p:grpSpPr>
          <a:xfrm>
            <a:off x="587288" y="6381747"/>
            <a:ext cx="2479573" cy="304965"/>
            <a:chOff x="671368" y="6061309"/>
            <a:chExt cx="2479573" cy="304965"/>
          </a:xfrm>
          <a:solidFill>
            <a:schemeClr val="bg1"/>
          </a:solidFill>
        </p:grpSpPr>
        <p:grpSp>
          <p:nvGrpSpPr>
            <p:cNvPr id="38" name="组合 37"/>
            <p:cNvGrpSpPr/>
            <p:nvPr userDrawn="1"/>
          </p:nvGrpSpPr>
          <p:grpSpPr>
            <a:xfrm>
              <a:off x="2098445" y="6064781"/>
              <a:ext cx="1052496" cy="298683"/>
              <a:chOff x="2373567" y="1096524"/>
              <a:chExt cx="2578404" cy="731714"/>
            </a:xfrm>
            <a:grpFill/>
          </p:grpSpPr>
          <p:sp>
            <p:nvSpPr>
              <p:cNvPr id="54"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55"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56" name="组合 55"/>
              <p:cNvGrpSpPr/>
              <p:nvPr/>
            </p:nvGrpSpPr>
            <p:grpSpPr>
              <a:xfrm>
                <a:off x="2373567" y="1096524"/>
                <a:ext cx="589817" cy="731714"/>
                <a:chOff x="5548313" y="2084388"/>
                <a:chExt cx="547688" cy="679451"/>
              </a:xfrm>
              <a:grpFill/>
            </p:grpSpPr>
            <p:sp>
              <p:nvSpPr>
                <p:cNvPr id="61"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3194779" y="1296598"/>
                <a:ext cx="356817" cy="382445"/>
                <a:chOff x="3792874" y="3156423"/>
                <a:chExt cx="331330" cy="355128"/>
              </a:xfrm>
              <a:grpFill/>
            </p:grpSpPr>
            <p:sp>
              <p:nvSpPr>
                <p:cNvPr id="58"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9" name="组合 38"/>
            <p:cNvGrpSpPr/>
            <p:nvPr userDrawn="1"/>
          </p:nvGrpSpPr>
          <p:grpSpPr>
            <a:xfrm>
              <a:off x="671368" y="6061309"/>
              <a:ext cx="1100339" cy="304965"/>
              <a:chOff x="2372715" y="161759"/>
              <a:chExt cx="2695608" cy="747103"/>
            </a:xfrm>
            <a:grpFill/>
          </p:grpSpPr>
          <p:grpSp>
            <p:nvGrpSpPr>
              <p:cNvPr id="41" name="组合 40"/>
              <p:cNvGrpSpPr/>
              <p:nvPr/>
            </p:nvGrpSpPr>
            <p:grpSpPr>
              <a:xfrm>
                <a:off x="3804781" y="283376"/>
                <a:ext cx="521428" cy="548788"/>
                <a:chOff x="6113463" y="3541713"/>
                <a:chExt cx="484188" cy="509588"/>
              </a:xfrm>
              <a:grpFill/>
            </p:grpSpPr>
            <p:sp>
              <p:nvSpPr>
                <p:cNvPr id="52"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2" name="组合 41"/>
              <p:cNvGrpSpPr/>
              <p:nvPr/>
            </p:nvGrpSpPr>
            <p:grpSpPr>
              <a:xfrm>
                <a:off x="2372715" y="161759"/>
                <a:ext cx="591521" cy="747103"/>
                <a:chOff x="6108700" y="2066926"/>
                <a:chExt cx="549275" cy="693738"/>
              </a:xfrm>
              <a:grpFill/>
            </p:grpSpPr>
            <p:sp>
              <p:nvSpPr>
                <p:cNvPr id="50"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3173775" y="375308"/>
                <a:ext cx="396626" cy="341923"/>
                <a:chOff x="6186488" y="2930526"/>
                <a:chExt cx="368300" cy="317500"/>
              </a:xfrm>
              <a:grpFill/>
            </p:grpSpPr>
            <p:sp>
              <p:nvSpPr>
                <p:cNvPr id="47"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4613362" y="313351"/>
                <a:ext cx="454961" cy="453362"/>
                <a:chOff x="11893465" y="1994536"/>
                <a:chExt cx="274986" cy="274018"/>
              </a:xfrm>
              <a:grpFill/>
            </p:grpSpPr>
            <p:sp>
              <p:nvSpPr>
                <p:cNvPr id="45"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
        <p:nvSpPr>
          <p:cNvPr id="32"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内页样式8-一段一图-2">
    <p:spTree>
      <p:nvGrpSpPr>
        <p:cNvPr id="1" name=""/>
        <p:cNvGrpSpPr/>
        <p:nvPr/>
      </p:nvGrpSpPr>
      <p:grpSpPr>
        <a:xfrm>
          <a:off x="0" y="0"/>
          <a:ext cx="0" cy="0"/>
          <a:chOff x="0" y="0"/>
          <a:chExt cx="0" cy="0"/>
        </a:xfrm>
      </p:grpSpPr>
      <p:sp>
        <p:nvSpPr>
          <p:cNvPr id="7" name="矩形 6"/>
          <p:cNvSpPr/>
          <p:nvPr userDrawn="1"/>
        </p:nvSpPr>
        <p:spPr>
          <a:xfrm>
            <a:off x="11144922" y="6188075"/>
            <a:ext cx="723790" cy="669925"/>
          </a:xfrm>
          <a:prstGeom prst="rect">
            <a:avLst/>
          </a:prstGeom>
          <a:solidFill>
            <a:schemeClr val="accent4"/>
          </a:solidFill>
          <a:ln>
            <a:noFill/>
          </a:ln>
          <a:effectLst>
            <a:outerShdw blurRad="1270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矩形 7"/>
          <p:cNvSpPr/>
          <p:nvPr userDrawn="1"/>
        </p:nvSpPr>
        <p:spPr>
          <a:xfrm>
            <a:off x="9488246" y="0"/>
            <a:ext cx="2380466" cy="873125"/>
          </a:xfrm>
          <a:prstGeom prst="rect">
            <a:avLst/>
          </a:prstGeom>
          <a:solidFill>
            <a:schemeClr val="accent1"/>
          </a:solidFill>
          <a:ln>
            <a:solidFill>
              <a:schemeClr val="accent1"/>
            </a:solidFill>
          </a:ln>
          <a:effectLst>
            <a:outerShdw blurRad="1270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schemeClr val="bg1"/>
              </a:solidFill>
            </a:endParaRPr>
          </a:p>
        </p:txBody>
      </p:sp>
      <p:sp>
        <p:nvSpPr>
          <p:cNvPr id="11" name="文本框 10"/>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pic>
        <p:nvPicPr>
          <p:cNvPr id="40" name="图片 39"/>
          <p:cNvPicPr>
            <a:picLocks noChangeAspect="1"/>
          </p:cNvPicPr>
          <p:nvPr userDrawn="1"/>
        </p:nvPicPr>
        <p:blipFill>
          <a:blip r:embed="rId2" cstate="print"/>
          <a:stretch>
            <a:fillRect/>
          </a:stretch>
        </p:blipFill>
        <p:spPr>
          <a:xfrm>
            <a:off x="9564050" y="131404"/>
            <a:ext cx="2243119" cy="627854"/>
          </a:xfrm>
          <a:prstGeom prst="rect">
            <a:avLst/>
          </a:prstGeom>
        </p:spPr>
      </p:pic>
    </p:spTree>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封面样式1-尾页">
    <p:spTree>
      <p:nvGrpSpPr>
        <p:cNvPr id="1" name=""/>
        <p:cNvGrpSpPr/>
        <p:nvPr/>
      </p:nvGrpSpPr>
      <p:grpSpPr>
        <a:xfrm>
          <a:off x="0" y="0"/>
          <a:ext cx="0" cy="0"/>
          <a:chOff x="0" y="0"/>
          <a:chExt cx="0" cy="0"/>
        </a:xfrm>
      </p:grpSpPr>
      <p:pic>
        <p:nvPicPr>
          <p:cNvPr id="43" name="图片 42"/>
          <p:cNvPicPr>
            <a:picLocks noChangeAspect="1"/>
          </p:cNvPicPr>
          <p:nvPr userDrawn="1"/>
        </p:nvPicPr>
        <p:blipFill>
          <a:blip r:embed="rId2" cstate="print"/>
          <a:stretch>
            <a:fillRect/>
          </a:stretch>
        </p:blipFill>
        <p:spPr>
          <a:xfrm>
            <a:off x="4600575" y="133072"/>
            <a:ext cx="6791691" cy="6535793"/>
          </a:xfrm>
          <a:prstGeom prst="rect">
            <a:avLst/>
          </a:prstGeom>
        </p:spPr>
      </p:pic>
      <p:sp>
        <p:nvSpPr>
          <p:cNvPr id="13" name="文本占位符 12"/>
          <p:cNvSpPr>
            <a:spLocks noGrp="1"/>
          </p:cNvSpPr>
          <p:nvPr>
            <p:ph type="body" sz="quarter" idx="13" hasCustomPrompt="1"/>
          </p:nvPr>
        </p:nvSpPr>
        <p:spPr>
          <a:xfrm>
            <a:off x="1287430" y="1483539"/>
            <a:ext cx="7373912" cy="2267551"/>
          </a:xfrm>
        </p:spPr>
        <p:txBody>
          <a:bodyPr>
            <a:normAutofit/>
          </a:bodyPr>
          <a:lstStyle>
            <a:lvl1pPr marL="0" indent="0">
              <a:spcBef>
                <a:spcPts val="0"/>
              </a:spcBef>
              <a:buNone/>
              <a:defRPr sz="5600" b="1">
                <a:solidFill>
                  <a:schemeClr val="tx1"/>
                </a:solidFill>
                <a:latin typeface="+mn-ea"/>
                <a:ea typeface="+mn-ea"/>
              </a:defRPr>
            </a:lvl1pPr>
          </a:lstStyle>
          <a:p>
            <a:pPr lvl="0"/>
            <a:r>
              <a:rPr lang="zh-CN" altLang="en-US" dirty="0"/>
              <a:t>编辑母版文本样式</a:t>
            </a:r>
            <a:endParaRPr lang="en-US" altLang="zh-CN" dirty="0"/>
          </a:p>
          <a:p>
            <a:pPr lvl="0"/>
            <a:r>
              <a:rPr lang="zh-CN" altLang="en-US" dirty="0"/>
              <a:t>输入标题</a:t>
            </a:r>
            <a:endParaRPr lang="zh-CN" altLang="en-US" dirty="0"/>
          </a:p>
        </p:txBody>
      </p:sp>
      <p:sp>
        <p:nvSpPr>
          <p:cNvPr id="9" name="矩形 8"/>
          <p:cNvSpPr/>
          <p:nvPr userDrawn="1"/>
        </p:nvSpPr>
        <p:spPr>
          <a:xfrm>
            <a:off x="0" y="1484311"/>
            <a:ext cx="666749" cy="4364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0" name="矩形 9"/>
          <p:cNvSpPr/>
          <p:nvPr userDrawn="1"/>
        </p:nvSpPr>
        <p:spPr>
          <a:xfrm>
            <a:off x="667561" y="1484310"/>
            <a:ext cx="403257" cy="4364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1" name="矩形 10"/>
          <p:cNvSpPr/>
          <p:nvPr userDrawn="1"/>
        </p:nvSpPr>
        <p:spPr>
          <a:xfrm>
            <a:off x="9258300" y="1484313"/>
            <a:ext cx="2930035" cy="4364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2" name="矩形 11"/>
          <p:cNvSpPr/>
          <p:nvPr userDrawn="1"/>
        </p:nvSpPr>
        <p:spPr>
          <a:xfrm>
            <a:off x="8882428" y="1484310"/>
            <a:ext cx="377842" cy="4364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41" name="文本框 40"/>
          <p:cNvSpPr txBox="1"/>
          <p:nvPr userDrawn="1"/>
        </p:nvSpPr>
        <p:spPr>
          <a:xfrm rot="16200000">
            <a:off x="-1443469" y="3524086"/>
            <a:ext cx="3170099" cy="261610"/>
          </a:xfrm>
          <a:prstGeom prst="rect">
            <a:avLst/>
          </a:prstGeom>
          <a:noFill/>
        </p:spPr>
        <p:txBody>
          <a:bodyPr wrap="square" rtlCol="0">
            <a:noAutofit/>
          </a:bodyPr>
          <a:lstStyle>
            <a:defPPr>
              <a:defRPr lang="zh-CN"/>
            </a:defPPr>
            <a:lvl1pPr algn="dist">
              <a:defRPr sz="1100" b="1">
                <a:solidFill>
                  <a:schemeClr val="bg1">
                    <a:alpha val="22000"/>
                  </a:schemeClr>
                </a:solidFill>
                <a:latin typeface="Arial" panose="020B0604020202020204" pitchFamily="34" charset="0"/>
                <a:cs typeface="Arial" panose="020B0604020202020204" pitchFamily="34" charset="0"/>
              </a:defRPr>
            </a:lvl1pPr>
          </a:lstStyle>
          <a:p>
            <a:pPr marL="0" marR="0" lvl="0" indent="0" algn="dist" defTabSz="914400" rtl="0" eaLnBrk="0" fontAlgn="base" latinLnBrk="0" hangingPunct="0">
              <a:lnSpc>
                <a:spcPct val="100000"/>
              </a:lnSpc>
              <a:spcBef>
                <a:spcPct val="0"/>
              </a:spcBef>
              <a:spcAft>
                <a:spcPct val="0"/>
              </a:spcAft>
              <a:buClrTx/>
              <a:buSzTx/>
              <a:buFontTx/>
              <a:buNone/>
              <a:defRPr/>
            </a:pPr>
            <a:r>
              <a:rPr kumimoji="0" lang="en-US" altLang="zh-CN" sz="1100" b="1" i="0" u="none" strike="noStrike" kern="1200" cap="none" spc="0" normalizeH="0" baseline="0" noProof="0" dirty="0">
                <a:ln>
                  <a:noFill/>
                </a:ln>
                <a:solidFill>
                  <a:prstClr val="white">
                    <a:alpha val="5000"/>
                  </a:prstClr>
                </a:solidFill>
                <a:effectLst/>
                <a:uLnTx/>
                <a:uFillTx/>
                <a:latin typeface="Arial" panose="020B0604020202020204" pitchFamily="34" charset="0"/>
                <a:ea typeface="微软雅黑" panose="020B0503020204020204" charset="-122"/>
                <a:cs typeface="Arial" panose="020B0604020202020204" pitchFamily="34" charset="0"/>
              </a:rPr>
              <a:t>BEIJING INSTITUTE OF TECHNOLOGY</a:t>
            </a:r>
            <a:endParaRPr kumimoji="0" lang="en-US" altLang="zh-CN" sz="1100" b="1" i="0" u="none" strike="noStrike" kern="1200" cap="none" spc="0" normalizeH="0" baseline="0" noProof="0" dirty="0">
              <a:ln>
                <a:noFill/>
              </a:ln>
              <a:solidFill>
                <a:prstClr val="white">
                  <a:alpha val="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pic>
        <p:nvPicPr>
          <p:cNvPr id="42" name="图片 41"/>
          <p:cNvPicPr>
            <a:picLocks noChangeAspect="1"/>
          </p:cNvPicPr>
          <p:nvPr userDrawn="1"/>
        </p:nvPicPr>
        <p:blipFill>
          <a:blip r:embed="rId3" cstate="print"/>
          <a:stretch>
            <a:fillRect/>
          </a:stretch>
        </p:blipFill>
        <p:spPr>
          <a:xfrm>
            <a:off x="9452633" y="548450"/>
            <a:ext cx="2295327" cy="504694"/>
          </a:xfrm>
          <a:prstGeom prst="rect">
            <a:avLst/>
          </a:prstGeom>
        </p:spPr>
      </p:pic>
      <p:cxnSp>
        <p:nvCxnSpPr>
          <p:cNvPr id="4" name="直接连接符 3"/>
          <p:cNvCxnSpPr/>
          <p:nvPr userDrawn="1"/>
        </p:nvCxnSpPr>
        <p:spPr>
          <a:xfrm>
            <a:off x="666749" y="1329225"/>
            <a:ext cx="0" cy="471473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userDrawn="1"/>
        </p:nvCxnSpPr>
        <p:spPr>
          <a:xfrm>
            <a:off x="9258300" y="1280160"/>
            <a:ext cx="0" cy="483516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userDrawn="1"/>
        </p:nvGrpSpPr>
        <p:grpSpPr>
          <a:xfrm>
            <a:off x="9834169" y="2044937"/>
            <a:ext cx="1778296" cy="3249639"/>
            <a:chOff x="611819" y="2031917"/>
            <a:chExt cx="1709546" cy="3124006"/>
          </a:xfrm>
        </p:grpSpPr>
        <p:grpSp>
          <p:nvGrpSpPr>
            <p:cNvPr id="46" name="组合 45"/>
            <p:cNvGrpSpPr/>
            <p:nvPr/>
          </p:nvGrpSpPr>
          <p:grpSpPr>
            <a:xfrm>
              <a:off x="611819" y="2051403"/>
              <a:ext cx="567014" cy="3098349"/>
              <a:chOff x="11305242" y="2003776"/>
              <a:chExt cx="354194" cy="1935432"/>
            </a:xfrm>
            <a:solidFill>
              <a:schemeClr val="bg1">
                <a:alpha val="5000"/>
              </a:schemeClr>
            </a:solidFill>
          </p:grpSpPr>
          <p:sp>
            <p:nvSpPr>
              <p:cNvPr id="61" name="Freeform 5"/>
              <p:cNvSpPr/>
              <p:nvPr/>
            </p:nvSpPr>
            <p:spPr bwMode="auto">
              <a:xfrm>
                <a:off x="11307751" y="3052538"/>
                <a:ext cx="345981" cy="390126"/>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2" name="Freeform 6"/>
              <p:cNvSpPr/>
              <p:nvPr/>
            </p:nvSpPr>
            <p:spPr bwMode="auto">
              <a:xfrm>
                <a:off x="11382341" y="3639427"/>
                <a:ext cx="199170" cy="299781"/>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nvGrpSpPr>
              <p:cNvPr id="63" name="组合 62"/>
              <p:cNvGrpSpPr/>
              <p:nvPr/>
            </p:nvGrpSpPr>
            <p:grpSpPr>
              <a:xfrm>
                <a:off x="11305242" y="2003776"/>
                <a:ext cx="354194" cy="439406"/>
                <a:chOff x="5548313" y="2084388"/>
                <a:chExt cx="547688" cy="679451"/>
              </a:xfrm>
              <a:grpFill/>
            </p:grpSpPr>
            <p:sp>
              <p:nvSpPr>
                <p:cNvPr id="68"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9"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64" name="组合 63"/>
              <p:cNvGrpSpPr/>
              <p:nvPr/>
            </p:nvGrpSpPr>
            <p:grpSpPr>
              <a:xfrm>
                <a:off x="11380191" y="2640087"/>
                <a:ext cx="214274" cy="229664"/>
                <a:chOff x="3792874" y="3156423"/>
                <a:chExt cx="331330" cy="355128"/>
              </a:xfrm>
              <a:grpFill/>
            </p:grpSpPr>
            <p:sp>
              <p:nvSpPr>
                <p:cNvPr id="65"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6"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7"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grpSp>
          <p:nvGrpSpPr>
            <p:cNvPr id="47" name="组合 46"/>
            <p:cNvGrpSpPr/>
            <p:nvPr userDrawn="1"/>
          </p:nvGrpSpPr>
          <p:grpSpPr>
            <a:xfrm>
              <a:off x="1752713" y="2031917"/>
              <a:ext cx="568652" cy="3124006"/>
              <a:chOff x="1752713" y="2031917"/>
              <a:chExt cx="568652" cy="3124006"/>
            </a:xfrm>
          </p:grpSpPr>
          <p:grpSp>
            <p:nvGrpSpPr>
              <p:cNvPr id="48" name="组合 47"/>
              <p:cNvGrpSpPr/>
              <p:nvPr/>
            </p:nvGrpSpPr>
            <p:grpSpPr>
              <a:xfrm>
                <a:off x="1769224" y="3776575"/>
                <a:ext cx="501269" cy="527571"/>
                <a:chOff x="6113463" y="3541713"/>
                <a:chExt cx="484188" cy="509588"/>
              </a:xfrm>
              <a:solidFill>
                <a:schemeClr val="bg1">
                  <a:alpha val="5000"/>
                </a:schemeClr>
              </a:solidFill>
            </p:grpSpPr>
            <p:sp>
              <p:nvSpPr>
                <p:cNvPr id="59"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60"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49" name="组合 48"/>
              <p:cNvGrpSpPr/>
              <p:nvPr/>
            </p:nvGrpSpPr>
            <p:grpSpPr>
              <a:xfrm>
                <a:off x="1752713" y="2031917"/>
                <a:ext cx="568652" cy="718219"/>
                <a:chOff x="6108700" y="2066926"/>
                <a:chExt cx="549275" cy="693738"/>
              </a:xfrm>
              <a:solidFill>
                <a:schemeClr val="bg1">
                  <a:alpha val="5000"/>
                </a:schemeClr>
              </a:solidFill>
            </p:grpSpPr>
            <p:sp>
              <p:nvSpPr>
                <p:cNvPr id="57"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8"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50" name="组合 49"/>
              <p:cNvGrpSpPr/>
              <p:nvPr/>
            </p:nvGrpSpPr>
            <p:grpSpPr>
              <a:xfrm>
                <a:off x="1855431" y="3075552"/>
                <a:ext cx="381292" cy="328704"/>
                <a:chOff x="6186488" y="2930526"/>
                <a:chExt cx="368300" cy="317500"/>
              </a:xfrm>
              <a:solidFill>
                <a:schemeClr val="bg1">
                  <a:alpha val="5000"/>
                </a:schemeClr>
              </a:solidFill>
            </p:grpSpPr>
            <p:sp>
              <p:nvSpPr>
                <p:cNvPr id="54"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5"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6"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nvGrpSpPr>
              <p:cNvPr id="51" name="组合 50"/>
              <p:cNvGrpSpPr/>
              <p:nvPr/>
            </p:nvGrpSpPr>
            <p:grpSpPr>
              <a:xfrm>
                <a:off x="1804145" y="4681015"/>
                <a:ext cx="466327" cy="474908"/>
                <a:chOff x="11893475" y="1994536"/>
                <a:chExt cx="293191" cy="298584"/>
              </a:xfrm>
              <a:solidFill>
                <a:schemeClr val="bg1">
                  <a:alpha val="5000"/>
                </a:schemeClr>
              </a:solidFill>
            </p:grpSpPr>
            <p:sp>
              <p:nvSpPr>
                <p:cNvPr id="52" name="Freeform 11"/>
                <p:cNvSpPr>
                  <a:spLocks noEditPoints="1"/>
                </p:cNvSpPr>
                <p:nvPr/>
              </p:nvSpPr>
              <p:spPr bwMode="auto">
                <a:xfrm>
                  <a:off x="11976100" y="1994536"/>
                  <a:ext cx="210566" cy="294792"/>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sp>
              <p:nvSpPr>
                <p:cNvPr id="53" name="Freeform 12"/>
                <p:cNvSpPr/>
                <p:nvPr/>
              </p:nvSpPr>
              <p:spPr bwMode="auto">
                <a:xfrm>
                  <a:off x="11893475" y="2009126"/>
                  <a:ext cx="113382" cy="283994"/>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entury Gothic" panose="020B0502020202020204" pitchFamily="34" charset="0"/>
                    <a:ea typeface="微软雅黑" panose="020B0503020204020204" charset="-122"/>
                    <a:cs typeface="+mn-cs"/>
                  </a:endParaRPr>
                </a:p>
              </p:txBody>
            </p:sp>
          </p:grpSp>
        </p:grpSp>
      </p:grpSp>
      <p:sp>
        <p:nvSpPr>
          <p:cNvPr id="70" name="文本占位符 12"/>
          <p:cNvSpPr>
            <a:spLocks noGrp="1"/>
          </p:cNvSpPr>
          <p:nvPr>
            <p:ph type="body" sz="quarter" idx="12" hasCustomPrompt="1"/>
          </p:nvPr>
        </p:nvSpPr>
        <p:spPr>
          <a:xfrm>
            <a:off x="1287429" y="4461296"/>
            <a:ext cx="7373913" cy="1199830"/>
          </a:xfrm>
        </p:spPr>
        <p:txBody>
          <a:bodyPr>
            <a:normAutofit/>
          </a:bodyPr>
          <a:lstStyle>
            <a:lvl1pPr marL="0" indent="0">
              <a:buNone/>
              <a:defRPr sz="2000">
                <a:solidFill>
                  <a:schemeClr val="tx1"/>
                </a:solidFill>
              </a:defRPr>
            </a:lvl1pPr>
          </a:lstStyle>
          <a:p>
            <a:pPr lvl="0"/>
            <a:r>
              <a:rPr lang="zh-CN" altLang="en-US" dirty="0"/>
              <a:t>答辩人：北小理</a:t>
            </a:r>
            <a:endParaRPr lang="en-US" altLang="zh-CN" dirty="0"/>
          </a:p>
          <a:p>
            <a:pPr lvl="0"/>
            <a:r>
              <a:rPr lang="zh-CN" altLang="en-US" dirty="0"/>
              <a:t>导　师：京小工</a:t>
            </a:r>
            <a:endParaRPr lang="en-US" altLang="zh-CN" dirty="0"/>
          </a:p>
          <a:p>
            <a:pPr lvl="0"/>
            <a:r>
              <a:rPr lang="zh-CN" altLang="en-US" dirty="0"/>
              <a:t>时　间：</a:t>
            </a:r>
            <a:fld id="{F6F1CC6F-731D-497C-9A0B-70CB610DC019}" type="datetime1">
              <a:rPr lang="zh-CN" altLang="en-US" smtClean="0"/>
            </a:fld>
            <a:endParaRPr lang="zh-CN" alt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内页样式1-常规">
    <p:spTree>
      <p:nvGrpSpPr>
        <p:cNvPr id="1" name=""/>
        <p:cNvGrpSpPr/>
        <p:nvPr/>
      </p:nvGrpSpPr>
      <p:grpSpPr>
        <a:xfrm>
          <a:off x="0" y="0"/>
          <a:ext cx="0" cy="0"/>
          <a:chOff x="0" y="0"/>
          <a:chExt cx="0" cy="0"/>
        </a:xfrm>
      </p:grpSpPr>
      <p:cxnSp>
        <p:nvCxnSpPr>
          <p:cNvPr id="2" name="直接连接符 1"/>
          <p:cNvCxnSpPr/>
          <p:nvPr userDrawn="1"/>
        </p:nvCxnSpPr>
        <p:spPr>
          <a:xfrm>
            <a:off x="1550089" y="863157"/>
            <a:ext cx="10318623"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矩形 23"/>
          <p:cNvSpPr/>
          <p:nvPr userDrawn="1"/>
        </p:nvSpPr>
        <p:spPr>
          <a:xfrm>
            <a:off x="11155416" y="6188075"/>
            <a:ext cx="713296" cy="66992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矩形 2"/>
          <p:cNvSpPr/>
          <p:nvPr userDrawn="1"/>
        </p:nvSpPr>
        <p:spPr>
          <a:xfrm>
            <a:off x="318632" y="0"/>
            <a:ext cx="1048735" cy="873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12" name="标题 11"/>
          <p:cNvSpPr>
            <a:spLocks noGrp="1"/>
          </p:cNvSpPr>
          <p:nvPr>
            <p:ph type="title"/>
          </p:nvPr>
        </p:nvSpPr>
        <p:spPr>
          <a:xfrm>
            <a:off x="1606550" y="344317"/>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5" name="矩形 4"/>
          <p:cNvSpPr/>
          <p:nvPr userDrawn="1"/>
        </p:nvSpPr>
        <p:spPr>
          <a:xfrm>
            <a:off x="318631" y="6188075"/>
            <a:ext cx="10844339" cy="66992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sp>
        <p:nvSpPr>
          <p:cNvPr id="25" name="矩形 24"/>
          <p:cNvSpPr/>
          <p:nvPr userDrawn="1"/>
        </p:nvSpPr>
        <p:spPr>
          <a:xfrm>
            <a:off x="1378908" y="-1612"/>
            <a:ext cx="167082" cy="874737"/>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pic>
        <p:nvPicPr>
          <p:cNvPr id="57" name="图片 56"/>
          <p:cNvPicPr>
            <a:picLocks noChangeAspect="1"/>
          </p:cNvPicPr>
          <p:nvPr userDrawn="1"/>
        </p:nvPicPr>
        <p:blipFill>
          <a:blip r:embed="rId2" cstate="print"/>
          <a:stretch>
            <a:fillRect/>
          </a:stretch>
        </p:blipFill>
        <p:spPr>
          <a:xfrm>
            <a:off x="9837818" y="347339"/>
            <a:ext cx="1969223" cy="432990"/>
          </a:xfrm>
          <a:prstGeom prst="rect">
            <a:avLst/>
          </a:prstGeom>
        </p:spPr>
      </p:pic>
      <p:cxnSp>
        <p:nvCxnSpPr>
          <p:cNvPr id="7" name="直接连接符 6"/>
          <p:cNvCxnSpPr/>
          <p:nvPr userDrawn="1"/>
        </p:nvCxnSpPr>
        <p:spPr>
          <a:xfrm>
            <a:off x="1366474" y="-17822"/>
            <a:ext cx="0" cy="107941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userDrawn="1"/>
        </p:nvCxnSpPr>
        <p:spPr>
          <a:xfrm>
            <a:off x="11155416" y="6119786"/>
            <a:ext cx="0" cy="7606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4" name="组合 83"/>
          <p:cNvGrpSpPr/>
          <p:nvPr userDrawn="1"/>
        </p:nvGrpSpPr>
        <p:grpSpPr>
          <a:xfrm>
            <a:off x="587288" y="6381747"/>
            <a:ext cx="2479573" cy="304965"/>
            <a:chOff x="671368" y="6061309"/>
            <a:chExt cx="2479573" cy="304965"/>
          </a:xfrm>
          <a:solidFill>
            <a:schemeClr val="bg1"/>
          </a:solidFill>
        </p:grpSpPr>
        <p:grpSp>
          <p:nvGrpSpPr>
            <p:cNvPr id="85" name="组合 84"/>
            <p:cNvGrpSpPr/>
            <p:nvPr userDrawn="1"/>
          </p:nvGrpSpPr>
          <p:grpSpPr>
            <a:xfrm>
              <a:off x="2098445" y="6064781"/>
              <a:ext cx="1052496" cy="298683"/>
              <a:chOff x="2373567" y="1096524"/>
              <a:chExt cx="2578404" cy="731714"/>
            </a:xfrm>
            <a:grpFill/>
          </p:grpSpPr>
          <p:sp>
            <p:nvSpPr>
              <p:cNvPr id="100"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101"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102" name="组合 101"/>
              <p:cNvGrpSpPr/>
              <p:nvPr/>
            </p:nvGrpSpPr>
            <p:grpSpPr>
              <a:xfrm>
                <a:off x="2373567" y="1096524"/>
                <a:ext cx="589817" cy="731714"/>
                <a:chOff x="5548313" y="2084388"/>
                <a:chExt cx="547688" cy="679451"/>
              </a:xfrm>
              <a:grpFill/>
            </p:grpSpPr>
            <p:sp>
              <p:nvSpPr>
                <p:cNvPr id="107"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3" name="组合 102"/>
              <p:cNvGrpSpPr/>
              <p:nvPr/>
            </p:nvGrpSpPr>
            <p:grpSpPr>
              <a:xfrm>
                <a:off x="3194779" y="1296598"/>
                <a:ext cx="356817" cy="382445"/>
                <a:chOff x="3792874" y="3156423"/>
                <a:chExt cx="331330" cy="355128"/>
              </a:xfrm>
              <a:grpFill/>
            </p:grpSpPr>
            <p:sp>
              <p:nvSpPr>
                <p:cNvPr id="104"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6" name="组合 85"/>
            <p:cNvGrpSpPr/>
            <p:nvPr userDrawn="1"/>
          </p:nvGrpSpPr>
          <p:grpSpPr>
            <a:xfrm>
              <a:off x="671368" y="6061309"/>
              <a:ext cx="1100339" cy="304965"/>
              <a:chOff x="2372715" y="161759"/>
              <a:chExt cx="2695608" cy="747103"/>
            </a:xfrm>
            <a:grpFill/>
          </p:grpSpPr>
          <p:grpSp>
            <p:nvGrpSpPr>
              <p:cNvPr id="87" name="组合 86"/>
              <p:cNvGrpSpPr/>
              <p:nvPr/>
            </p:nvGrpSpPr>
            <p:grpSpPr>
              <a:xfrm>
                <a:off x="3804781" y="283376"/>
                <a:ext cx="521428" cy="548788"/>
                <a:chOff x="6113463" y="3541713"/>
                <a:chExt cx="484188" cy="509588"/>
              </a:xfrm>
              <a:grpFill/>
            </p:grpSpPr>
            <p:sp>
              <p:nvSpPr>
                <p:cNvPr id="98"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8" name="组合 87"/>
              <p:cNvGrpSpPr/>
              <p:nvPr/>
            </p:nvGrpSpPr>
            <p:grpSpPr>
              <a:xfrm>
                <a:off x="2372715" y="161759"/>
                <a:ext cx="591521" cy="747103"/>
                <a:chOff x="6108700" y="2066926"/>
                <a:chExt cx="549275" cy="693738"/>
              </a:xfrm>
              <a:grpFill/>
            </p:grpSpPr>
            <p:sp>
              <p:nvSpPr>
                <p:cNvPr id="96"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9" name="组合 88"/>
              <p:cNvGrpSpPr/>
              <p:nvPr/>
            </p:nvGrpSpPr>
            <p:grpSpPr>
              <a:xfrm>
                <a:off x="3173775" y="375308"/>
                <a:ext cx="396626" cy="341923"/>
                <a:chOff x="6186488" y="2930526"/>
                <a:chExt cx="368300" cy="317500"/>
              </a:xfrm>
              <a:grpFill/>
            </p:grpSpPr>
            <p:sp>
              <p:nvSpPr>
                <p:cNvPr id="93"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0" name="组合 89"/>
              <p:cNvGrpSpPr/>
              <p:nvPr/>
            </p:nvGrpSpPr>
            <p:grpSpPr>
              <a:xfrm>
                <a:off x="4613362" y="313351"/>
                <a:ext cx="454961" cy="453362"/>
                <a:chOff x="11893465" y="1994536"/>
                <a:chExt cx="274986" cy="274018"/>
              </a:xfrm>
              <a:grpFill/>
            </p:grpSpPr>
            <p:sp>
              <p:nvSpPr>
                <p:cNvPr id="91"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92"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页样式1-一段一图-1">
    <p:spTree>
      <p:nvGrpSpPr>
        <p:cNvPr id="1" name=""/>
        <p:cNvGrpSpPr/>
        <p:nvPr/>
      </p:nvGrpSpPr>
      <p:grpSpPr>
        <a:xfrm>
          <a:off x="0" y="0"/>
          <a:ext cx="0" cy="0"/>
          <a:chOff x="0" y="0"/>
          <a:chExt cx="0" cy="0"/>
        </a:xfrm>
      </p:grpSpPr>
      <p:sp>
        <p:nvSpPr>
          <p:cNvPr id="24" name="矩形 23"/>
          <p:cNvSpPr/>
          <p:nvPr userDrawn="1"/>
        </p:nvSpPr>
        <p:spPr>
          <a:xfrm>
            <a:off x="11155416" y="6188075"/>
            <a:ext cx="713296" cy="66992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矩形 4"/>
          <p:cNvSpPr/>
          <p:nvPr userDrawn="1"/>
        </p:nvSpPr>
        <p:spPr>
          <a:xfrm>
            <a:off x="318631" y="6188075"/>
            <a:ext cx="10844339" cy="66992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cxnSp>
        <p:nvCxnSpPr>
          <p:cNvPr id="58" name="直接连接符 57"/>
          <p:cNvCxnSpPr/>
          <p:nvPr userDrawn="1"/>
        </p:nvCxnSpPr>
        <p:spPr>
          <a:xfrm>
            <a:off x="11155416" y="6119786"/>
            <a:ext cx="0" cy="7606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4" name="组合 83"/>
          <p:cNvGrpSpPr/>
          <p:nvPr userDrawn="1"/>
        </p:nvGrpSpPr>
        <p:grpSpPr>
          <a:xfrm>
            <a:off x="587288" y="6381747"/>
            <a:ext cx="2479573" cy="304965"/>
            <a:chOff x="671368" y="6061309"/>
            <a:chExt cx="2479573" cy="304965"/>
          </a:xfrm>
          <a:solidFill>
            <a:schemeClr val="bg1"/>
          </a:solidFill>
        </p:grpSpPr>
        <p:grpSp>
          <p:nvGrpSpPr>
            <p:cNvPr id="85" name="组合 84"/>
            <p:cNvGrpSpPr/>
            <p:nvPr userDrawn="1"/>
          </p:nvGrpSpPr>
          <p:grpSpPr>
            <a:xfrm>
              <a:off x="2098445" y="6064781"/>
              <a:ext cx="1052496" cy="298683"/>
              <a:chOff x="2373567" y="1096524"/>
              <a:chExt cx="2578404" cy="731714"/>
            </a:xfrm>
            <a:grpFill/>
          </p:grpSpPr>
          <p:sp>
            <p:nvSpPr>
              <p:cNvPr id="100"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101"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102" name="组合 101"/>
              <p:cNvGrpSpPr/>
              <p:nvPr/>
            </p:nvGrpSpPr>
            <p:grpSpPr>
              <a:xfrm>
                <a:off x="2373567" y="1096524"/>
                <a:ext cx="589817" cy="731714"/>
                <a:chOff x="5548313" y="2084388"/>
                <a:chExt cx="547688" cy="679451"/>
              </a:xfrm>
              <a:grpFill/>
            </p:grpSpPr>
            <p:sp>
              <p:nvSpPr>
                <p:cNvPr id="107"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3" name="组合 102"/>
              <p:cNvGrpSpPr/>
              <p:nvPr/>
            </p:nvGrpSpPr>
            <p:grpSpPr>
              <a:xfrm>
                <a:off x="3194779" y="1296598"/>
                <a:ext cx="356817" cy="382445"/>
                <a:chOff x="3792874" y="3156423"/>
                <a:chExt cx="331330" cy="355128"/>
              </a:xfrm>
              <a:grpFill/>
            </p:grpSpPr>
            <p:sp>
              <p:nvSpPr>
                <p:cNvPr id="104"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6" name="组合 85"/>
            <p:cNvGrpSpPr/>
            <p:nvPr userDrawn="1"/>
          </p:nvGrpSpPr>
          <p:grpSpPr>
            <a:xfrm>
              <a:off x="671368" y="6061309"/>
              <a:ext cx="1100339" cy="304965"/>
              <a:chOff x="2372715" y="161759"/>
              <a:chExt cx="2695608" cy="747103"/>
            </a:xfrm>
            <a:grpFill/>
          </p:grpSpPr>
          <p:grpSp>
            <p:nvGrpSpPr>
              <p:cNvPr id="87" name="组合 86"/>
              <p:cNvGrpSpPr/>
              <p:nvPr/>
            </p:nvGrpSpPr>
            <p:grpSpPr>
              <a:xfrm>
                <a:off x="3804781" y="283376"/>
                <a:ext cx="521428" cy="548788"/>
                <a:chOff x="6113463" y="3541713"/>
                <a:chExt cx="484188" cy="509588"/>
              </a:xfrm>
              <a:grpFill/>
            </p:grpSpPr>
            <p:sp>
              <p:nvSpPr>
                <p:cNvPr id="98"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8" name="组合 87"/>
              <p:cNvGrpSpPr/>
              <p:nvPr/>
            </p:nvGrpSpPr>
            <p:grpSpPr>
              <a:xfrm>
                <a:off x="2372715" y="161759"/>
                <a:ext cx="591521" cy="747103"/>
                <a:chOff x="6108700" y="2066926"/>
                <a:chExt cx="549275" cy="693738"/>
              </a:xfrm>
              <a:grpFill/>
            </p:grpSpPr>
            <p:sp>
              <p:nvSpPr>
                <p:cNvPr id="96"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9" name="组合 88"/>
              <p:cNvGrpSpPr/>
              <p:nvPr/>
            </p:nvGrpSpPr>
            <p:grpSpPr>
              <a:xfrm>
                <a:off x="3173775" y="375308"/>
                <a:ext cx="396626" cy="341923"/>
                <a:chOff x="6186488" y="2930526"/>
                <a:chExt cx="368300" cy="317500"/>
              </a:xfrm>
              <a:grpFill/>
            </p:grpSpPr>
            <p:sp>
              <p:nvSpPr>
                <p:cNvPr id="93"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0" name="组合 89"/>
              <p:cNvGrpSpPr/>
              <p:nvPr/>
            </p:nvGrpSpPr>
            <p:grpSpPr>
              <a:xfrm>
                <a:off x="4613362" y="313351"/>
                <a:ext cx="454961" cy="453362"/>
                <a:chOff x="11893465" y="1994536"/>
                <a:chExt cx="274986" cy="274018"/>
              </a:xfrm>
              <a:grpFill/>
            </p:grpSpPr>
            <p:sp>
              <p:nvSpPr>
                <p:cNvPr id="91"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92"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
        <p:nvSpPr>
          <p:cNvPr id="37"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页样式1-一段一图-2">
    <p:spTree>
      <p:nvGrpSpPr>
        <p:cNvPr id="1" name=""/>
        <p:cNvGrpSpPr/>
        <p:nvPr/>
      </p:nvGrpSpPr>
      <p:grpSpPr>
        <a:xfrm>
          <a:off x="0" y="0"/>
          <a:ext cx="0" cy="0"/>
          <a:chOff x="0" y="0"/>
          <a:chExt cx="0" cy="0"/>
        </a:xfrm>
      </p:grpSpPr>
      <p:sp>
        <p:nvSpPr>
          <p:cNvPr id="24" name="矩形 23"/>
          <p:cNvSpPr/>
          <p:nvPr userDrawn="1"/>
        </p:nvSpPr>
        <p:spPr>
          <a:xfrm>
            <a:off x="11155416" y="6188075"/>
            <a:ext cx="713296" cy="669925"/>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rgbClr val="F2F2F2"/>
                </a:solidFill>
                <a:latin typeface="微软雅黑" panose="020B0503020204020204" charset="-122"/>
              </a:rPr>
            </a:fld>
            <a:endParaRPr lang="zh-CN" altLang="en-US" sz="1600" dirty="0">
              <a:solidFill>
                <a:srgbClr val="F2F2F2"/>
              </a:solidFill>
              <a:latin typeface="微软雅黑" panose="020B0503020204020204" charset="-122"/>
            </a:endParaRPr>
          </a:p>
        </p:txBody>
      </p:sp>
      <p:pic>
        <p:nvPicPr>
          <p:cNvPr id="57" name="图片 56"/>
          <p:cNvPicPr>
            <a:picLocks noChangeAspect="1"/>
          </p:cNvPicPr>
          <p:nvPr userDrawn="1"/>
        </p:nvPicPr>
        <p:blipFill>
          <a:blip r:embed="rId2" cstate="print"/>
          <a:stretch>
            <a:fillRect/>
          </a:stretch>
        </p:blipFill>
        <p:spPr>
          <a:xfrm>
            <a:off x="9837818" y="347339"/>
            <a:ext cx="1969223" cy="432990"/>
          </a:xfrm>
          <a:prstGeom prst="rect">
            <a:avLst/>
          </a:prstGeom>
        </p:spPr>
      </p:pic>
      <p:cxnSp>
        <p:nvCxnSpPr>
          <p:cNvPr id="5" name="直接连接符 4"/>
          <p:cNvCxnSpPr/>
          <p:nvPr userDrawn="1"/>
        </p:nvCxnSpPr>
        <p:spPr>
          <a:xfrm>
            <a:off x="11155416" y="6133167"/>
            <a:ext cx="0" cy="75617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页样式2-常规">
    <p:spTree>
      <p:nvGrpSpPr>
        <p:cNvPr id="1" name=""/>
        <p:cNvGrpSpPr/>
        <p:nvPr/>
      </p:nvGrpSpPr>
      <p:grpSpPr>
        <a:xfrm>
          <a:off x="0" y="0"/>
          <a:ext cx="0" cy="0"/>
          <a:chOff x="0" y="0"/>
          <a:chExt cx="0" cy="0"/>
        </a:xfrm>
      </p:grpSpPr>
      <p:sp>
        <p:nvSpPr>
          <p:cNvPr id="12" name="标题 11"/>
          <p:cNvSpPr>
            <a:spLocks noGrp="1"/>
          </p:cNvSpPr>
          <p:nvPr>
            <p:ph type="title"/>
          </p:nvPr>
        </p:nvSpPr>
        <p:spPr>
          <a:xfrm>
            <a:off x="577850" y="249067"/>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pic>
        <p:nvPicPr>
          <p:cNvPr id="57" name="图片 56"/>
          <p:cNvPicPr>
            <a:picLocks noChangeAspect="1"/>
          </p:cNvPicPr>
          <p:nvPr userDrawn="1"/>
        </p:nvPicPr>
        <p:blipFill>
          <a:blip r:embed="rId2" cstate="print"/>
          <a:stretch>
            <a:fillRect/>
          </a:stretch>
        </p:blipFill>
        <p:spPr>
          <a:xfrm>
            <a:off x="9790193" y="252089"/>
            <a:ext cx="1969223" cy="432990"/>
          </a:xfrm>
          <a:prstGeom prst="rect">
            <a:avLst/>
          </a:prstGeom>
        </p:spPr>
      </p:pic>
      <p:grpSp>
        <p:nvGrpSpPr>
          <p:cNvPr id="2" name="组合 1"/>
          <p:cNvGrpSpPr/>
          <p:nvPr userDrawn="1"/>
        </p:nvGrpSpPr>
        <p:grpSpPr>
          <a:xfrm>
            <a:off x="-9524" y="122428"/>
            <a:ext cx="559928" cy="699303"/>
            <a:chOff x="-9524" y="122428"/>
            <a:chExt cx="559928" cy="699303"/>
          </a:xfrm>
        </p:grpSpPr>
        <p:sp>
          <p:nvSpPr>
            <p:cNvPr id="85" name="任意多边形: 形状 56"/>
            <p:cNvSpPr/>
            <p:nvPr userDrawn="1"/>
          </p:nvSpPr>
          <p:spPr>
            <a:xfrm>
              <a:off x="-9524" y="122428"/>
              <a:ext cx="559928" cy="699303"/>
            </a:xfrm>
            <a:custGeom>
              <a:avLst/>
              <a:gdLst>
                <a:gd name="connsiteX0" fmla="*/ 0 w 436410"/>
                <a:gd name="connsiteY0" fmla="*/ 0 h 895350"/>
                <a:gd name="connsiteX1" fmla="*/ 436410 w 436410"/>
                <a:gd name="connsiteY1" fmla="*/ 0 h 895350"/>
                <a:gd name="connsiteX2" fmla="*/ 250915 w 436410"/>
                <a:gd name="connsiteY2" fmla="*/ 895350 h 895350"/>
                <a:gd name="connsiteX3" fmla="*/ 0 w 436410"/>
                <a:gd name="connsiteY3" fmla="*/ 895350 h 895350"/>
              </a:gdLst>
              <a:ahLst/>
              <a:cxnLst>
                <a:cxn ang="0">
                  <a:pos x="connsiteX0" y="connsiteY0"/>
                </a:cxn>
                <a:cxn ang="0">
                  <a:pos x="connsiteX1" y="connsiteY1"/>
                </a:cxn>
                <a:cxn ang="0">
                  <a:pos x="connsiteX2" y="connsiteY2"/>
                </a:cxn>
                <a:cxn ang="0">
                  <a:pos x="connsiteX3" y="connsiteY3"/>
                </a:cxn>
              </a:cxnLst>
              <a:rect l="l" t="t" r="r" b="b"/>
              <a:pathLst>
                <a:path w="436410" h="895350">
                  <a:moveTo>
                    <a:pt x="0" y="0"/>
                  </a:moveTo>
                  <a:lnTo>
                    <a:pt x="436410" y="0"/>
                  </a:lnTo>
                  <a:lnTo>
                    <a:pt x="250915" y="895350"/>
                  </a:lnTo>
                  <a:lnTo>
                    <a:pt x="0" y="8953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任意多边形: 形状 57"/>
            <p:cNvSpPr/>
            <p:nvPr userDrawn="1"/>
          </p:nvSpPr>
          <p:spPr>
            <a:xfrm>
              <a:off x="417309" y="379233"/>
              <a:ext cx="96622" cy="221903"/>
            </a:xfrm>
            <a:custGeom>
              <a:avLst/>
              <a:gdLst>
                <a:gd name="connsiteX0" fmla="*/ 144879 w 185359"/>
                <a:gd name="connsiteY0" fmla="*/ 0 h 699303"/>
                <a:gd name="connsiteX1" fmla="*/ 185359 w 185359"/>
                <a:gd name="connsiteY1" fmla="*/ 0 h 699303"/>
                <a:gd name="connsiteX2" fmla="*/ 40480 w 185359"/>
                <a:gd name="connsiteY2" fmla="*/ 699303 h 699303"/>
                <a:gd name="connsiteX3" fmla="*/ 0 w 185359"/>
                <a:gd name="connsiteY3" fmla="*/ 699303 h 699303"/>
              </a:gdLst>
              <a:ahLst/>
              <a:cxnLst>
                <a:cxn ang="0">
                  <a:pos x="connsiteX0" y="connsiteY0"/>
                </a:cxn>
                <a:cxn ang="0">
                  <a:pos x="connsiteX1" y="connsiteY1"/>
                </a:cxn>
                <a:cxn ang="0">
                  <a:pos x="connsiteX2" y="connsiteY2"/>
                </a:cxn>
                <a:cxn ang="0">
                  <a:pos x="connsiteX3" y="connsiteY3"/>
                </a:cxn>
              </a:cxnLst>
              <a:rect l="l" t="t" r="r" b="b"/>
              <a:pathLst>
                <a:path w="185359" h="699303">
                  <a:moveTo>
                    <a:pt x="144879" y="0"/>
                  </a:moveTo>
                  <a:lnTo>
                    <a:pt x="185359" y="0"/>
                  </a:lnTo>
                  <a:lnTo>
                    <a:pt x="40480" y="699303"/>
                  </a:lnTo>
                  <a:lnTo>
                    <a:pt x="0" y="699303"/>
                  </a:lnTo>
                  <a:close/>
                </a:path>
              </a:pathLst>
            </a:cu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87" name="直接连接符 86"/>
          <p:cNvCxnSpPr/>
          <p:nvPr userDrawn="1"/>
        </p:nvCxnSpPr>
        <p:spPr>
          <a:xfrm>
            <a:off x="442913" y="821731"/>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8" name="矩形 87"/>
          <p:cNvSpPr/>
          <p:nvPr userDrawn="1"/>
        </p:nvSpPr>
        <p:spPr>
          <a:xfrm>
            <a:off x="12146281" y="336478"/>
            <a:ext cx="45719" cy="26597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0" name="直接连接符 89"/>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3" name="组合 82"/>
          <p:cNvGrpSpPr/>
          <p:nvPr userDrawn="1"/>
        </p:nvGrpSpPr>
        <p:grpSpPr>
          <a:xfrm>
            <a:off x="587288" y="6381747"/>
            <a:ext cx="2479573" cy="304965"/>
            <a:chOff x="671368" y="6061309"/>
            <a:chExt cx="2479573" cy="304965"/>
          </a:xfrm>
          <a:solidFill>
            <a:schemeClr val="accent3"/>
          </a:solidFill>
        </p:grpSpPr>
        <p:grpSp>
          <p:nvGrpSpPr>
            <p:cNvPr id="84" name="组合 83"/>
            <p:cNvGrpSpPr/>
            <p:nvPr userDrawn="1"/>
          </p:nvGrpSpPr>
          <p:grpSpPr>
            <a:xfrm>
              <a:off x="2098445" y="6064781"/>
              <a:ext cx="1052496" cy="298683"/>
              <a:chOff x="2373567" y="1096524"/>
              <a:chExt cx="2578404" cy="731714"/>
            </a:xfrm>
            <a:grpFill/>
          </p:grpSpPr>
          <p:sp>
            <p:nvSpPr>
              <p:cNvPr id="104"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105"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106" name="组合 105"/>
              <p:cNvGrpSpPr/>
              <p:nvPr/>
            </p:nvGrpSpPr>
            <p:grpSpPr>
              <a:xfrm>
                <a:off x="2373567" y="1096524"/>
                <a:ext cx="589817" cy="731714"/>
                <a:chOff x="5548313" y="2084388"/>
                <a:chExt cx="547688" cy="679451"/>
              </a:xfrm>
              <a:grpFill/>
            </p:grpSpPr>
            <p:sp>
              <p:nvSpPr>
                <p:cNvPr id="111"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7" name="组合 106"/>
              <p:cNvGrpSpPr/>
              <p:nvPr/>
            </p:nvGrpSpPr>
            <p:grpSpPr>
              <a:xfrm>
                <a:off x="3194779" y="1296598"/>
                <a:ext cx="356817" cy="382445"/>
                <a:chOff x="3792874" y="3156423"/>
                <a:chExt cx="331330" cy="355128"/>
              </a:xfrm>
              <a:grpFill/>
            </p:grpSpPr>
            <p:sp>
              <p:nvSpPr>
                <p:cNvPr id="108"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9" name="组合 88"/>
            <p:cNvGrpSpPr/>
            <p:nvPr userDrawn="1"/>
          </p:nvGrpSpPr>
          <p:grpSpPr>
            <a:xfrm>
              <a:off x="671368" y="6061309"/>
              <a:ext cx="1100339" cy="304965"/>
              <a:chOff x="2372715" y="161759"/>
              <a:chExt cx="2695608" cy="747103"/>
            </a:xfrm>
            <a:grpFill/>
          </p:grpSpPr>
          <p:grpSp>
            <p:nvGrpSpPr>
              <p:cNvPr id="91" name="组合 90"/>
              <p:cNvGrpSpPr/>
              <p:nvPr/>
            </p:nvGrpSpPr>
            <p:grpSpPr>
              <a:xfrm>
                <a:off x="3804781" y="283376"/>
                <a:ext cx="521428" cy="548788"/>
                <a:chOff x="6113463" y="3541713"/>
                <a:chExt cx="484188" cy="509588"/>
              </a:xfrm>
              <a:grpFill/>
            </p:grpSpPr>
            <p:sp>
              <p:nvSpPr>
                <p:cNvPr id="102"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2" name="组合 91"/>
              <p:cNvGrpSpPr/>
              <p:nvPr/>
            </p:nvGrpSpPr>
            <p:grpSpPr>
              <a:xfrm>
                <a:off x="2372715" y="161759"/>
                <a:ext cx="591521" cy="747103"/>
                <a:chOff x="6108700" y="2066926"/>
                <a:chExt cx="549275" cy="693738"/>
              </a:xfrm>
              <a:grpFill/>
            </p:grpSpPr>
            <p:sp>
              <p:nvSpPr>
                <p:cNvPr id="100"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3" name="组合 92"/>
              <p:cNvGrpSpPr/>
              <p:nvPr/>
            </p:nvGrpSpPr>
            <p:grpSpPr>
              <a:xfrm>
                <a:off x="3173775" y="375308"/>
                <a:ext cx="396626" cy="341923"/>
                <a:chOff x="6186488" y="2930526"/>
                <a:chExt cx="368300" cy="317500"/>
              </a:xfrm>
              <a:grpFill/>
            </p:grpSpPr>
            <p:sp>
              <p:nvSpPr>
                <p:cNvPr id="97"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4" name="组合 93"/>
              <p:cNvGrpSpPr/>
              <p:nvPr/>
            </p:nvGrpSpPr>
            <p:grpSpPr>
              <a:xfrm>
                <a:off x="4613362" y="313351"/>
                <a:ext cx="454961" cy="453362"/>
                <a:chOff x="11893465" y="1994536"/>
                <a:chExt cx="274986" cy="274018"/>
              </a:xfrm>
              <a:grpFill/>
            </p:grpSpPr>
            <p:sp>
              <p:nvSpPr>
                <p:cNvPr id="95"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96"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页样式2-一段一图-1">
    <p:spTree>
      <p:nvGrpSpPr>
        <p:cNvPr id="1" name=""/>
        <p:cNvGrpSpPr/>
        <p:nvPr/>
      </p:nvGrpSpPr>
      <p:grpSpPr>
        <a:xfrm>
          <a:off x="0" y="0"/>
          <a:ext cx="0" cy="0"/>
          <a:chOff x="0" y="0"/>
          <a:chExt cx="0" cy="0"/>
        </a:xfrm>
      </p:grpSpPr>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90" name="直接连接符 89"/>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3" name="组合 82"/>
          <p:cNvGrpSpPr/>
          <p:nvPr userDrawn="1"/>
        </p:nvGrpSpPr>
        <p:grpSpPr>
          <a:xfrm>
            <a:off x="587288" y="6381747"/>
            <a:ext cx="2479573" cy="304965"/>
            <a:chOff x="671368" y="6061309"/>
            <a:chExt cx="2479573" cy="304965"/>
          </a:xfrm>
          <a:solidFill>
            <a:schemeClr val="accent3"/>
          </a:solidFill>
        </p:grpSpPr>
        <p:grpSp>
          <p:nvGrpSpPr>
            <p:cNvPr id="84" name="组合 83"/>
            <p:cNvGrpSpPr/>
            <p:nvPr userDrawn="1"/>
          </p:nvGrpSpPr>
          <p:grpSpPr>
            <a:xfrm>
              <a:off x="2098445" y="6064781"/>
              <a:ext cx="1052496" cy="298683"/>
              <a:chOff x="2373567" y="1096524"/>
              <a:chExt cx="2578404" cy="731714"/>
            </a:xfrm>
            <a:grpFill/>
          </p:grpSpPr>
          <p:sp>
            <p:nvSpPr>
              <p:cNvPr id="104"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105"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106" name="组合 105"/>
              <p:cNvGrpSpPr/>
              <p:nvPr/>
            </p:nvGrpSpPr>
            <p:grpSpPr>
              <a:xfrm>
                <a:off x="2373567" y="1096524"/>
                <a:ext cx="589817" cy="731714"/>
                <a:chOff x="5548313" y="2084388"/>
                <a:chExt cx="547688" cy="679451"/>
              </a:xfrm>
              <a:grpFill/>
            </p:grpSpPr>
            <p:sp>
              <p:nvSpPr>
                <p:cNvPr id="111"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7" name="组合 106"/>
              <p:cNvGrpSpPr/>
              <p:nvPr/>
            </p:nvGrpSpPr>
            <p:grpSpPr>
              <a:xfrm>
                <a:off x="3194779" y="1296598"/>
                <a:ext cx="356817" cy="382445"/>
                <a:chOff x="3792874" y="3156423"/>
                <a:chExt cx="331330" cy="355128"/>
              </a:xfrm>
              <a:grpFill/>
            </p:grpSpPr>
            <p:sp>
              <p:nvSpPr>
                <p:cNvPr id="108"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9" name="组合 88"/>
            <p:cNvGrpSpPr/>
            <p:nvPr userDrawn="1"/>
          </p:nvGrpSpPr>
          <p:grpSpPr>
            <a:xfrm>
              <a:off x="671368" y="6061309"/>
              <a:ext cx="1100339" cy="304965"/>
              <a:chOff x="2372715" y="161759"/>
              <a:chExt cx="2695608" cy="747103"/>
            </a:xfrm>
            <a:grpFill/>
          </p:grpSpPr>
          <p:grpSp>
            <p:nvGrpSpPr>
              <p:cNvPr id="91" name="组合 90"/>
              <p:cNvGrpSpPr/>
              <p:nvPr/>
            </p:nvGrpSpPr>
            <p:grpSpPr>
              <a:xfrm>
                <a:off x="3804781" y="283376"/>
                <a:ext cx="521428" cy="548788"/>
                <a:chOff x="6113463" y="3541713"/>
                <a:chExt cx="484188" cy="509588"/>
              </a:xfrm>
              <a:grpFill/>
            </p:grpSpPr>
            <p:sp>
              <p:nvSpPr>
                <p:cNvPr id="102"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2" name="组合 91"/>
              <p:cNvGrpSpPr/>
              <p:nvPr/>
            </p:nvGrpSpPr>
            <p:grpSpPr>
              <a:xfrm>
                <a:off x="2372715" y="161759"/>
                <a:ext cx="591521" cy="747103"/>
                <a:chOff x="6108700" y="2066926"/>
                <a:chExt cx="549275" cy="693738"/>
              </a:xfrm>
              <a:grpFill/>
            </p:grpSpPr>
            <p:sp>
              <p:nvSpPr>
                <p:cNvPr id="100"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3" name="组合 92"/>
              <p:cNvGrpSpPr/>
              <p:nvPr/>
            </p:nvGrpSpPr>
            <p:grpSpPr>
              <a:xfrm>
                <a:off x="3173775" y="375308"/>
                <a:ext cx="396626" cy="341923"/>
                <a:chOff x="6186488" y="2930526"/>
                <a:chExt cx="368300" cy="317500"/>
              </a:xfrm>
              <a:grpFill/>
            </p:grpSpPr>
            <p:sp>
              <p:nvSpPr>
                <p:cNvPr id="97"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4" name="组合 93"/>
              <p:cNvGrpSpPr/>
              <p:nvPr/>
            </p:nvGrpSpPr>
            <p:grpSpPr>
              <a:xfrm>
                <a:off x="4613362" y="313351"/>
                <a:ext cx="454961" cy="453362"/>
                <a:chOff x="11893465" y="1994536"/>
                <a:chExt cx="274986" cy="274018"/>
              </a:xfrm>
              <a:grpFill/>
            </p:grpSpPr>
            <p:sp>
              <p:nvSpPr>
                <p:cNvPr id="95"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96"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
        <p:nvSpPr>
          <p:cNvPr id="36" name="标题 11"/>
          <p:cNvSpPr>
            <a:spLocks noGrp="1"/>
          </p:cNvSpPr>
          <p:nvPr>
            <p:ph type="title"/>
          </p:nvPr>
        </p:nvSpPr>
        <p:spPr>
          <a:xfrm>
            <a:off x="1767600" y="3016800"/>
            <a:ext cx="8643848" cy="7017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lang="zh-CN" altLang="en-US" sz="4400" b="1" baseline="0">
                <a:solidFill>
                  <a:srgbClr val="006C39"/>
                </a:solidFill>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页样式2-一段一图-2">
    <p:spTree>
      <p:nvGrpSpPr>
        <p:cNvPr id="1" name=""/>
        <p:cNvGrpSpPr/>
        <p:nvPr/>
      </p:nvGrpSpPr>
      <p:grpSpPr>
        <a:xfrm>
          <a:off x="0" y="0"/>
          <a:ext cx="0" cy="0"/>
          <a:chOff x="0" y="0"/>
          <a:chExt cx="0" cy="0"/>
        </a:xfrm>
      </p:grpSpPr>
      <p:sp>
        <p:nvSpPr>
          <p:cNvPr id="6" name="文本框 5"/>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sp>
        <p:nvSpPr>
          <p:cNvPr id="88" name="矩形 87"/>
          <p:cNvSpPr/>
          <p:nvPr userDrawn="1"/>
        </p:nvSpPr>
        <p:spPr>
          <a:xfrm>
            <a:off x="12146281" y="336478"/>
            <a:ext cx="45719" cy="26597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userDrawn="1"/>
        </p:nvPicPr>
        <p:blipFill>
          <a:blip r:embed="rId2" cstate="print"/>
          <a:stretch>
            <a:fillRect/>
          </a:stretch>
        </p:blipFill>
        <p:spPr>
          <a:xfrm>
            <a:off x="9790193" y="252089"/>
            <a:ext cx="1969223" cy="432990"/>
          </a:xfrm>
          <a:prstGeom prst="rect">
            <a:avLst/>
          </a:prstGeom>
        </p:spPr>
      </p:pic>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页样式3-常规">
    <p:spTree>
      <p:nvGrpSpPr>
        <p:cNvPr id="1" name=""/>
        <p:cNvGrpSpPr/>
        <p:nvPr/>
      </p:nvGrpSpPr>
      <p:grpSpPr>
        <a:xfrm>
          <a:off x="0" y="0"/>
          <a:ext cx="0" cy="0"/>
          <a:chOff x="0" y="0"/>
          <a:chExt cx="0" cy="0"/>
        </a:xfrm>
      </p:grpSpPr>
      <p:sp>
        <p:nvSpPr>
          <p:cNvPr id="32" name="任意多边形: 形状 77"/>
          <p:cNvSpPr/>
          <p:nvPr userDrawn="1"/>
        </p:nvSpPr>
        <p:spPr>
          <a:xfrm>
            <a:off x="10114068" y="210207"/>
            <a:ext cx="2789025" cy="573228"/>
          </a:xfrm>
          <a:custGeom>
            <a:avLst/>
            <a:gdLst>
              <a:gd name="connsiteX0" fmla="*/ 83399 w 1678507"/>
              <a:gd name="connsiteY0" fmla="*/ 0 h 573228"/>
              <a:gd name="connsiteX1" fmla="*/ 1678507 w 1678507"/>
              <a:gd name="connsiteY1" fmla="*/ 0 h 573228"/>
              <a:gd name="connsiteX2" fmla="*/ 1678507 w 1678507"/>
              <a:gd name="connsiteY2" fmla="*/ 573228 h 573228"/>
              <a:gd name="connsiteX3" fmla="*/ 0 w 1678507"/>
              <a:gd name="connsiteY3" fmla="*/ 573228 h 573228"/>
            </a:gdLst>
            <a:ahLst/>
            <a:cxnLst>
              <a:cxn ang="0">
                <a:pos x="connsiteX0" y="connsiteY0"/>
              </a:cxn>
              <a:cxn ang="0">
                <a:pos x="connsiteX1" y="connsiteY1"/>
              </a:cxn>
              <a:cxn ang="0">
                <a:pos x="connsiteX2" y="connsiteY2"/>
              </a:cxn>
              <a:cxn ang="0">
                <a:pos x="connsiteX3" y="connsiteY3"/>
              </a:cxn>
            </a:cxnLst>
            <a:rect l="l" t="t" r="r" b="b"/>
            <a:pathLst>
              <a:path w="1678507" h="573228">
                <a:moveTo>
                  <a:pt x="83399" y="0"/>
                </a:moveTo>
                <a:lnTo>
                  <a:pt x="1678507" y="0"/>
                </a:lnTo>
                <a:lnTo>
                  <a:pt x="1678507" y="573228"/>
                </a:lnTo>
                <a:lnTo>
                  <a:pt x="0" y="573228"/>
                </a:lnTo>
                <a:close/>
              </a:path>
            </a:pathLst>
          </a:cu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ctr">
            <a:noAutofit/>
          </a:bodyPr>
          <a:lstStyle/>
          <a:p>
            <a:pPr algn="ctr">
              <a:lnSpc>
                <a:spcPct val="120000"/>
              </a:lnSpc>
            </a:pPr>
            <a:endParaRPr lang="zh-CN" altLang="en-US" dirty="0">
              <a:cs typeface="+mn-ea"/>
              <a:sym typeface="+mn-lt"/>
            </a:endParaRPr>
          </a:p>
        </p:txBody>
      </p:sp>
      <p:sp>
        <p:nvSpPr>
          <p:cNvPr id="4" name="平行四边形 3"/>
          <p:cNvSpPr/>
          <p:nvPr userDrawn="1"/>
        </p:nvSpPr>
        <p:spPr>
          <a:xfrm>
            <a:off x="198120" y="302341"/>
            <a:ext cx="746398" cy="342128"/>
          </a:xfrm>
          <a:prstGeom prst="parallelogram">
            <a:avLst>
              <a:gd name="adj" fmla="val 25000"/>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20000"/>
              </a:lnSpc>
            </a:pPr>
            <a:endParaRPr lang="zh-CN" altLang="en-US">
              <a:cs typeface="+mn-ea"/>
              <a:sym typeface="+mn-lt"/>
            </a:endParaRPr>
          </a:p>
        </p:txBody>
      </p:sp>
      <p:sp>
        <p:nvSpPr>
          <p:cNvPr id="71" name="文本框 70"/>
          <p:cNvSpPr txBox="1">
            <a:spLocks noChangeArrowheads="1"/>
          </p:cNvSpPr>
          <p:nvPr userDrawn="1"/>
        </p:nvSpPr>
        <p:spPr bwMode="auto">
          <a:xfrm>
            <a:off x="11233150" y="6353175"/>
            <a:ext cx="5508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fld id="{4CE2CC6A-3CD6-4EB2-A6B9-76993E7CF1F2}" type="slidenum">
              <a:rPr lang="zh-CN" altLang="en-US" sz="1600" smtClean="0">
                <a:solidFill>
                  <a:schemeClr val="accent3"/>
                </a:solidFill>
                <a:latin typeface="微软雅黑" panose="020B0503020204020204" charset="-122"/>
              </a:rPr>
            </a:fld>
            <a:endParaRPr lang="zh-CN" altLang="en-US" sz="1600" dirty="0">
              <a:solidFill>
                <a:schemeClr val="accent3"/>
              </a:solidFill>
              <a:latin typeface="微软雅黑" panose="020B0503020204020204" charset="-122"/>
            </a:endParaRPr>
          </a:p>
        </p:txBody>
      </p:sp>
      <p:cxnSp>
        <p:nvCxnSpPr>
          <p:cNvPr id="96" name="直接连接符 95"/>
          <p:cNvCxnSpPr/>
          <p:nvPr userDrawn="1"/>
        </p:nvCxnSpPr>
        <p:spPr>
          <a:xfrm>
            <a:off x="442913" y="6264275"/>
            <a:ext cx="113061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标题 11"/>
          <p:cNvSpPr>
            <a:spLocks noGrp="1"/>
          </p:cNvSpPr>
          <p:nvPr>
            <p:ph type="title"/>
          </p:nvPr>
        </p:nvSpPr>
        <p:spPr>
          <a:xfrm>
            <a:off x="949325" y="249067"/>
            <a:ext cx="8643848" cy="4801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lang="zh-CN" altLang="en-US" sz="2800" b="1" baseline="0">
                <a:latin typeface="微软雅黑" panose="020B0503020204020204" charset="-122"/>
                <a:ea typeface="微软雅黑" panose="020B0503020204020204" charset="-122"/>
                <a:cs typeface="+mn-cs"/>
              </a:defRPr>
            </a:lvl1pPr>
          </a:lstStyle>
          <a:p>
            <a:pPr lvl="0" eaLnBrk="1" hangingPunct="1"/>
            <a:r>
              <a:rPr lang="zh-CN" altLang="en-US" dirty="0"/>
              <a:t>单击此处编辑母版标题样式</a:t>
            </a:r>
            <a:endParaRPr lang="zh-CN" altLang="en-US" dirty="0"/>
          </a:p>
        </p:txBody>
      </p:sp>
      <p:pic>
        <p:nvPicPr>
          <p:cNvPr id="98" name="图片 97"/>
          <p:cNvPicPr>
            <a:picLocks noChangeAspect="1"/>
          </p:cNvPicPr>
          <p:nvPr userDrawn="1"/>
        </p:nvPicPr>
        <p:blipFill>
          <a:blip r:embed="rId2" cstate="print"/>
          <a:stretch>
            <a:fillRect/>
          </a:stretch>
        </p:blipFill>
        <p:spPr>
          <a:xfrm>
            <a:off x="10277475" y="241566"/>
            <a:ext cx="1819275" cy="509219"/>
          </a:xfrm>
          <a:prstGeom prst="rect">
            <a:avLst/>
          </a:prstGeom>
        </p:spPr>
      </p:pic>
      <p:grpSp>
        <p:nvGrpSpPr>
          <p:cNvPr id="33" name="组合 32"/>
          <p:cNvGrpSpPr/>
          <p:nvPr userDrawn="1"/>
        </p:nvGrpSpPr>
        <p:grpSpPr>
          <a:xfrm>
            <a:off x="587288" y="6381747"/>
            <a:ext cx="2479573" cy="304965"/>
            <a:chOff x="671368" y="6061309"/>
            <a:chExt cx="2479573" cy="304965"/>
          </a:xfrm>
          <a:solidFill>
            <a:schemeClr val="accent3"/>
          </a:solidFill>
        </p:grpSpPr>
        <p:grpSp>
          <p:nvGrpSpPr>
            <p:cNvPr id="34" name="组合 33"/>
            <p:cNvGrpSpPr/>
            <p:nvPr userDrawn="1"/>
          </p:nvGrpSpPr>
          <p:grpSpPr>
            <a:xfrm>
              <a:off x="2098445" y="6064781"/>
              <a:ext cx="1052496" cy="298683"/>
              <a:chOff x="2373567" y="1096524"/>
              <a:chExt cx="2578404" cy="731714"/>
            </a:xfrm>
            <a:grpFill/>
          </p:grpSpPr>
          <p:sp>
            <p:nvSpPr>
              <p:cNvPr id="49" name="Freeform 5"/>
              <p:cNvSpPr/>
              <p:nvPr/>
            </p:nvSpPr>
            <p:spPr bwMode="auto">
              <a:xfrm>
                <a:off x="3797881" y="1143043"/>
                <a:ext cx="576140" cy="649652"/>
              </a:xfrm>
              <a:custGeom>
                <a:avLst/>
                <a:gdLst>
                  <a:gd name="T0" fmla="*/ 41 w 125"/>
                  <a:gd name="T1" fmla="*/ 16 h 142"/>
                  <a:gd name="T2" fmla="*/ 49 w 125"/>
                  <a:gd name="T3" fmla="*/ 3 h 142"/>
                  <a:gd name="T4" fmla="*/ 62 w 125"/>
                  <a:gd name="T5" fmla="*/ 20 h 142"/>
                  <a:gd name="T6" fmla="*/ 64 w 125"/>
                  <a:gd name="T7" fmla="*/ 33 h 142"/>
                  <a:gd name="T8" fmla="*/ 50 w 125"/>
                  <a:gd name="T9" fmla="*/ 34 h 142"/>
                  <a:gd name="T10" fmla="*/ 58 w 125"/>
                  <a:gd name="T11" fmla="*/ 58 h 142"/>
                  <a:gd name="T12" fmla="*/ 75 w 125"/>
                  <a:gd name="T13" fmla="*/ 59 h 142"/>
                  <a:gd name="T14" fmla="*/ 71 w 125"/>
                  <a:gd name="T15" fmla="*/ 50 h 142"/>
                  <a:gd name="T16" fmla="*/ 81 w 125"/>
                  <a:gd name="T17" fmla="*/ 47 h 142"/>
                  <a:gd name="T18" fmla="*/ 65 w 125"/>
                  <a:gd name="T19" fmla="*/ 42 h 142"/>
                  <a:gd name="T20" fmla="*/ 63 w 125"/>
                  <a:gd name="T21" fmla="*/ 37 h 142"/>
                  <a:gd name="T22" fmla="*/ 85 w 125"/>
                  <a:gd name="T23" fmla="*/ 27 h 142"/>
                  <a:gd name="T24" fmla="*/ 93 w 125"/>
                  <a:gd name="T25" fmla="*/ 2 h 142"/>
                  <a:gd name="T26" fmla="*/ 99 w 125"/>
                  <a:gd name="T27" fmla="*/ 5 h 142"/>
                  <a:gd name="T28" fmla="*/ 111 w 125"/>
                  <a:gd name="T29" fmla="*/ 30 h 142"/>
                  <a:gd name="T30" fmla="*/ 102 w 125"/>
                  <a:gd name="T31" fmla="*/ 34 h 142"/>
                  <a:gd name="T32" fmla="*/ 95 w 125"/>
                  <a:gd name="T33" fmla="*/ 59 h 142"/>
                  <a:gd name="T34" fmla="*/ 123 w 125"/>
                  <a:gd name="T35" fmla="*/ 61 h 142"/>
                  <a:gd name="T36" fmla="*/ 110 w 125"/>
                  <a:gd name="T37" fmla="*/ 71 h 142"/>
                  <a:gd name="T38" fmla="*/ 104 w 125"/>
                  <a:gd name="T39" fmla="*/ 82 h 142"/>
                  <a:gd name="T40" fmla="*/ 112 w 125"/>
                  <a:gd name="T41" fmla="*/ 134 h 142"/>
                  <a:gd name="T42" fmla="*/ 102 w 125"/>
                  <a:gd name="T43" fmla="*/ 140 h 142"/>
                  <a:gd name="T44" fmla="*/ 89 w 125"/>
                  <a:gd name="T45" fmla="*/ 123 h 142"/>
                  <a:gd name="T46" fmla="*/ 101 w 125"/>
                  <a:gd name="T47" fmla="*/ 128 h 142"/>
                  <a:gd name="T48" fmla="*/ 101 w 125"/>
                  <a:gd name="T49" fmla="*/ 92 h 142"/>
                  <a:gd name="T50" fmla="*/ 97 w 125"/>
                  <a:gd name="T51" fmla="*/ 99 h 142"/>
                  <a:gd name="T52" fmla="*/ 90 w 125"/>
                  <a:gd name="T53" fmla="*/ 103 h 142"/>
                  <a:gd name="T54" fmla="*/ 86 w 125"/>
                  <a:gd name="T55" fmla="*/ 110 h 142"/>
                  <a:gd name="T56" fmla="*/ 81 w 125"/>
                  <a:gd name="T57" fmla="*/ 120 h 142"/>
                  <a:gd name="T58" fmla="*/ 88 w 125"/>
                  <a:gd name="T59" fmla="*/ 71 h 142"/>
                  <a:gd name="T60" fmla="*/ 60 w 125"/>
                  <a:gd name="T61" fmla="*/ 87 h 142"/>
                  <a:gd name="T62" fmla="*/ 53 w 125"/>
                  <a:gd name="T63" fmla="*/ 89 h 142"/>
                  <a:gd name="T64" fmla="*/ 51 w 125"/>
                  <a:gd name="T65" fmla="*/ 128 h 142"/>
                  <a:gd name="T66" fmla="*/ 43 w 125"/>
                  <a:gd name="T67" fmla="*/ 134 h 142"/>
                  <a:gd name="T68" fmla="*/ 39 w 125"/>
                  <a:gd name="T69" fmla="*/ 107 h 142"/>
                  <a:gd name="T70" fmla="*/ 33 w 125"/>
                  <a:gd name="T71" fmla="*/ 114 h 142"/>
                  <a:gd name="T72" fmla="*/ 17 w 125"/>
                  <a:gd name="T73" fmla="*/ 108 h 142"/>
                  <a:gd name="T74" fmla="*/ 5 w 125"/>
                  <a:gd name="T75" fmla="*/ 81 h 142"/>
                  <a:gd name="T76" fmla="*/ 34 w 125"/>
                  <a:gd name="T77" fmla="*/ 56 h 142"/>
                  <a:gd name="T78" fmla="*/ 38 w 125"/>
                  <a:gd name="T79" fmla="*/ 33 h 142"/>
                  <a:gd name="T80" fmla="*/ 22 w 125"/>
                  <a:gd name="T81" fmla="*/ 55 h 142"/>
                  <a:gd name="T82" fmla="*/ 14 w 125"/>
                  <a:gd name="T83" fmla="*/ 55 h 142"/>
                  <a:gd name="T84" fmla="*/ 11 w 125"/>
                  <a:gd name="T85" fmla="*/ 36 h 142"/>
                  <a:gd name="T86" fmla="*/ 32 w 125"/>
                  <a:gd name="T87" fmla="*/ 22 h 142"/>
                  <a:gd name="T88" fmla="*/ 28 w 125"/>
                  <a:gd name="T89" fmla="*/ 3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42">
                    <a:moveTo>
                      <a:pt x="28" y="33"/>
                    </a:moveTo>
                    <a:cubicBezTo>
                      <a:pt x="35" y="29"/>
                      <a:pt x="41" y="25"/>
                      <a:pt x="41" y="16"/>
                    </a:cubicBezTo>
                    <a:cubicBezTo>
                      <a:pt x="41" y="13"/>
                      <a:pt x="43" y="9"/>
                      <a:pt x="44" y="6"/>
                    </a:cubicBezTo>
                    <a:cubicBezTo>
                      <a:pt x="45" y="5"/>
                      <a:pt x="48" y="3"/>
                      <a:pt x="49" y="3"/>
                    </a:cubicBezTo>
                    <a:cubicBezTo>
                      <a:pt x="54" y="4"/>
                      <a:pt x="59" y="9"/>
                      <a:pt x="59" y="15"/>
                    </a:cubicBezTo>
                    <a:cubicBezTo>
                      <a:pt x="59" y="18"/>
                      <a:pt x="60" y="19"/>
                      <a:pt x="62" y="20"/>
                    </a:cubicBezTo>
                    <a:cubicBezTo>
                      <a:pt x="65" y="22"/>
                      <a:pt x="68" y="25"/>
                      <a:pt x="69" y="28"/>
                    </a:cubicBezTo>
                    <a:cubicBezTo>
                      <a:pt x="71" y="32"/>
                      <a:pt x="68" y="34"/>
                      <a:pt x="64" y="33"/>
                    </a:cubicBezTo>
                    <a:cubicBezTo>
                      <a:pt x="62" y="32"/>
                      <a:pt x="60" y="31"/>
                      <a:pt x="57" y="30"/>
                    </a:cubicBezTo>
                    <a:cubicBezTo>
                      <a:pt x="53" y="28"/>
                      <a:pt x="51" y="29"/>
                      <a:pt x="50" y="34"/>
                    </a:cubicBezTo>
                    <a:cubicBezTo>
                      <a:pt x="48" y="45"/>
                      <a:pt x="46" y="56"/>
                      <a:pt x="52" y="66"/>
                    </a:cubicBezTo>
                    <a:cubicBezTo>
                      <a:pt x="54" y="64"/>
                      <a:pt x="56" y="62"/>
                      <a:pt x="58" y="58"/>
                    </a:cubicBezTo>
                    <a:cubicBezTo>
                      <a:pt x="61" y="62"/>
                      <a:pt x="63" y="65"/>
                      <a:pt x="65" y="69"/>
                    </a:cubicBezTo>
                    <a:cubicBezTo>
                      <a:pt x="68" y="66"/>
                      <a:pt x="72" y="62"/>
                      <a:pt x="75" y="59"/>
                    </a:cubicBezTo>
                    <a:cubicBezTo>
                      <a:pt x="76" y="58"/>
                      <a:pt x="75" y="56"/>
                      <a:pt x="75" y="55"/>
                    </a:cubicBezTo>
                    <a:cubicBezTo>
                      <a:pt x="74" y="53"/>
                      <a:pt x="71" y="51"/>
                      <a:pt x="71" y="50"/>
                    </a:cubicBezTo>
                    <a:cubicBezTo>
                      <a:pt x="72" y="47"/>
                      <a:pt x="75" y="46"/>
                      <a:pt x="78" y="47"/>
                    </a:cubicBezTo>
                    <a:cubicBezTo>
                      <a:pt x="79" y="47"/>
                      <a:pt x="80" y="47"/>
                      <a:pt x="81" y="47"/>
                    </a:cubicBezTo>
                    <a:cubicBezTo>
                      <a:pt x="81" y="44"/>
                      <a:pt x="82" y="40"/>
                      <a:pt x="83" y="35"/>
                    </a:cubicBezTo>
                    <a:cubicBezTo>
                      <a:pt x="76" y="38"/>
                      <a:pt x="71" y="40"/>
                      <a:pt x="65" y="42"/>
                    </a:cubicBezTo>
                    <a:cubicBezTo>
                      <a:pt x="61" y="44"/>
                      <a:pt x="60" y="44"/>
                      <a:pt x="57" y="40"/>
                    </a:cubicBezTo>
                    <a:cubicBezTo>
                      <a:pt x="59" y="39"/>
                      <a:pt x="61" y="38"/>
                      <a:pt x="63" y="37"/>
                    </a:cubicBezTo>
                    <a:cubicBezTo>
                      <a:pt x="69" y="35"/>
                      <a:pt x="75" y="33"/>
                      <a:pt x="81" y="30"/>
                    </a:cubicBezTo>
                    <a:cubicBezTo>
                      <a:pt x="83" y="30"/>
                      <a:pt x="84" y="28"/>
                      <a:pt x="85" y="27"/>
                    </a:cubicBezTo>
                    <a:cubicBezTo>
                      <a:pt x="87" y="21"/>
                      <a:pt x="88" y="14"/>
                      <a:pt x="90" y="8"/>
                    </a:cubicBezTo>
                    <a:cubicBezTo>
                      <a:pt x="90" y="6"/>
                      <a:pt x="92" y="3"/>
                      <a:pt x="93" y="2"/>
                    </a:cubicBezTo>
                    <a:cubicBezTo>
                      <a:pt x="94" y="0"/>
                      <a:pt x="96" y="0"/>
                      <a:pt x="98" y="0"/>
                    </a:cubicBezTo>
                    <a:cubicBezTo>
                      <a:pt x="98" y="1"/>
                      <a:pt x="99" y="4"/>
                      <a:pt x="99" y="5"/>
                    </a:cubicBezTo>
                    <a:cubicBezTo>
                      <a:pt x="93" y="12"/>
                      <a:pt x="94" y="20"/>
                      <a:pt x="92" y="28"/>
                    </a:cubicBezTo>
                    <a:cubicBezTo>
                      <a:pt x="98" y="31"/>
                      <a:pt x="105" y="25"/>
                      <a:pt x="111" y="30"/>
                    </a:cubicBezTo>
                    <a:cubicBezTo>
                      <a:pt x="109" y="33"/>
                      <a:pt x="107" y="36"/>
                      <a:pt x="103" y="35"/>
                    </a:cubicBezTo>
                    <a:cubicBezTo>
                      <a:pt x="103" y="34"/>
                      <a:pt x="102" y="34"/>
                      <a:pt x="102" y="34"/>
                    </a:cubicBezTo>
                    <a:cubicBezTo>
                      <a:pt x="92" y="34"/>
                      <a:pt x="88" y="39"/>
                      <a:pt x="90" y="49"/>
                    </a:cubicBezTo>
                    <a:cubicBezTo>
                      <a:pt x="91" y="52"/>
                      <a:pt x="93" y="55"/>
                      <a:pt x="95" y="59"/>
                    </a:cubicBezTo>
                    <a:cubicBezTo>
                      <a:pt x="99" y="59"/>
                      <a:pt x="104" y="58"/>
                      <a:pt x="109" y="57"/>
                    </a:cubicBezTo>
                    <a:cubicBezTo>
                      <a:pt x="114" y="56"/>
                      <a:pt x="119" y="58"/>
                      <a:pt x="123" y="61"/>
                    </a:cubicBezTo>
                    <a:cubicBezTo>
                      <a:pt x="125" y="63"/>
                      <a:pt x="125" y="66"/>
                      <a:pt x="122" y="67"/>
                    </a:cubicBezTo>
                    <a:cubicBezTo>
                      <a:pt x="118" y="69"/>
                      <a:pt x="114" y="71"/>
                      <a:pt x="110" y="71"/>
                    </a:cubicBezTo>
                    <a:cubicBezTo>
                      <a:pt x="103" y="70"/>
                      <a:pt x="99" y="75"/>
                      <a:pt x="95" y="79"/>
                    </a:cubicBezTo>
                    <a:cubicBezTo>
                      <a:pt x="98" y="80"/>
                      <a:pt x="102" y="80"/>
                      <a:pt x="104" y="82"/>
                    </a:cubicBezTo>
                    <a:cubicBezTo>
                      <a:pt x="106" y="83"/>
                      <a:pt x="108" y="86"/>
                      <a:pt x="109" y="88"/>
                    </a:cubicBezTo>
                    <a:cubicBezTo>
                      <a:pt x="110" y="104"/>
                      <a:pt x="111" y="119"/>
                      <a:pt x="112" y="134"/>
                    </a:cubicBezTo>
                    <a:cubicBezTo>
                      <a:pt x="112" y="137"/>
                      <a:pt x="110" y="140"/>
                      <a:pt x="110" y="142"/>
                    </a:cubicBezTo>
                    <a:cubicBezTo>
                      <a:pt x="107" y="141"/>
                      <a:pt x="104" y="141"/>
                      <a:pt x="102" y="140"/>
                    </a:cubicBezTo>
                    <a:cubicBezTo>
                      <a:pt x="97" y="136"/>
                      <a:pt x="93" y="131"/>
                      <a:pt x="90" y="127"/>
                    </a:cubicBezTo>
                    <a:cubicBezTo>
                      <a:pt x="89" y="126"/>
                      <a:pt x="89" y="124"/>
                      <a:pt x="89" y="123"/>
                    </a:cubicBezTo>
                    <a:cubicBezTo>
                      <a:pt x="92" y="125"/>
                      <a:pt x="96" y="127"/>
                      <a:pt x="100" y="130"/>
                    </a:cubicBezTo>
                    <a:cubicBezTo>
                      <a:pt x="100" y="129"/>
                      <a:pt x="101" y="129"/>
                      <a:pt x="101" y="128"/>
                    </a:cubicBezTo>
                    <a:cubicBezTo>
                      <a:pt x="101" y="121"/>
                      <a:pt x="101" y="113"/>
                      <a:pt x="101" y="105"/>
                    </a:cubicBezTo>
                    <a:cubicBezTo>
                      <a:pt x="101" y="101"/>
                      <a:pt x="101" y="96"/>
                      <a:pt x="101" y="92"/>
                    </a:cubicBezTo>
                    <a:cubicBezTo>
                      <a:pt x="99" y="85"/>
                      <a:pt x="96" y="84"/>
                      <a:pt x="90" y="90"/>
                    </a:cubicBezTo>
                    <a:cubicBezTo>
                      <a:pt x="92" y="93"/>
                      <a:pt x="97" y="93"/>
                      <a:pt x="97" y="99"/>
                    </a:cubicBezTo>
                    <a:cubicBezTo>
                      <a:pt x="94" y="98"/>
                      <a:pt x="91" y="97"/>
                      <a:pt x="88" y="96"/>
                    </a:cubicBezTo>
                    <a:cubicBezTo>
                      <a:pt x="84" y="100"/>
                      <a:pt x="84" y="101"/>
                      <a:pt x="90" y="103"/>
                    </a:cubicBezTo>
                    <a:cubicBezTo>
                      <a:pt x="95" y="106"/>
                      <a:pt x="98" y="111"/>
                      <a:pt x="96" y="112"/>
                    </a:cubicBezTo>
                    <a:cubicBezTo>
                      <a:pt x="92" y="115"/>
                      <a:pt x="89" y="112"/>
                      <a:pt x="86" y="110"/>
                    </a:cubicBezTo>
                    <a:cubicBezTo>
                      <a:pt x="85" y="110"/>
                      <a:pt x="84" y="109"/>
                      <a:pt x="83" y="108"/>
                    </a:cubicBezTo>
                    <a:cubicBezTo>
                      <a:pt x="82" y="112"/>
                      <a:pt x="82" y="116"/>
                      <a:pt x="81" y="120"/>
                    </a:cubicBezTo>
                    <a:cubicBezTo>
                      <a:pt x="74" y="118"/>
                      <a:pt x="72" y="114"/>
                      <a:pt x="73" y="108"/>
                    </a:cubicBezTo>
                    <a:cubicBezTo>
                      <a:pt x="76" y="95"/>
                      <a:pt x="81" y="83"/>
                      <a:pt x="88" y="71"/>
                    </a:cubicBezTo>
                    <a:cubicBezTo>
                      <a:pt x="84" y="74"/>
                      <a:pt x="80" y="76"/>
                      <a:pt x="76" y="78"/>
                    </a:cubicBezTo>
                    <a:cubicBezTo>
                      <a:pt x="71" y="81"/>
                      <a:pt x="65" y="84"/>
                      <a:pt x="60" y="87"/>
                    </a:cubicBezTo>
                    <a:cubicBezTo>
                      <a:pt x="60" y="87"/>
                      <a:pt x="60" y="87"/>
                      <a:pt x="59" y="87"/>
                    </a:cubicBezTo>
                    <a:cubicBezTo>
                      <a:pt x="57" y="88"/>
                      <a:pt x="54" y="88"/>
                      <a:pt x="53" y="89"/>
                    </a:cubicBezTo>
                    <a:cubicBezTo>
                      <a:pt x="51" y="93"/>
                      <a:pt x="49" y="97"/>
                      <a:pt x="49" y="101"/>
                    </a:cubicBezTo>
                    <a:cubicBezTo>
                      <a:pt x="49" y="110"/>
                      <a:pt x="50" y="119"/>
                      <a:pt x="51" y="128"/>
                    </a:cubicBezTo>
                    <a:cubicBezTo>
                      <a:pt x="51" y="131"/>
                      <a:pt x="51" y="134"/>
                      <a:pt x="51" y="137"/>
                    </a:cubicBezTo>
                    <a:cubicBezTo>
                      <a:pt x="48" y="136"/>
                      <a:pt x="45" y="136"/>
                      <a:pt x="43" y="134"/>
                    </a:cubicBezTo>
                    <a:cubicBezTo>
                      <a:pt x="40" y="132"/>
                      <a:pt x="37" y="130"/>
                      <a:pt x="38" y="125"/>
                    </a:cubicBezTo>
                    <a:cubicBezTo>
                      <a:pt x="40" y="119"/>
                      <a:pt x="39" y="113"/>
                      <a:pt x="39" y="107"/>
                    </a:cubicBezTo>
                    <a:cubicBezTo>
                      <a:pt x="38" y="107"/>
                      <a:pt x="38" y="107"/>
                      <a:pt x="37" y="106"/>
                    </a:cubicBezTo>
                    <a:cubicBezTo>
                      <a:pt x="36" y="109"/>
                      <a:pt x="34" y="111"/>
                      <a:pt x="33" y="114"/>
                    </a:cubicBezTo>
                    <a:cubicBezTo>
                      <a:pt x="30" y="120"/>
                      <a:pt x="25" y="122"/>
                      <a:pt x="21" y="120"/>
                    </a:cubicBezTo>
                    <a:cubicBezTo>
                      <a:pt x="16" y="118"/>
                      <a:pt x="15" y="113"/>
                      <a:pt x="17" y="108"/>
                    </a:cubicBezTo>
                    <a:cubicBezTo>
                      <a:pt x="20" y="99"/>
                      <a:pt x="23" y="91"/>
                      <a:pt x="26" y="81"/>
                    </a:cubicBezTo>
                    <a:cubicBezTo>
                      <a:pt x="19" y="90"/>
                      <a:pt x="12" y="85"/>
                      <a:pt x="5" y="81"/>
                    </a:cubicBezTo>
                    <a:cubicBezTo>
                      <a:pt x="0" y="79"/>
                      <a:pt x="0" y="76"/>
                      <a:pt x="5" y="73"/>
                    </a:cubicBezTo>
                    <a:cubicBezTo>
                      <a:pt x="15" y="68"/>
                      <a:pt x="25" y="62"/>
                      <a:pt x="34" y="56"/>
                    </a:cubicBezTo>
                    <a:cubicBezTo>
                      <a:pt x="35" y="55"/>
                      <a:pt x="37" y="54"/>
                      <a:pt x="37" y="52"/>
                    </a:cubicBezTo>
                    <a:cubicBezTo>
                      <a:pt x="38" y="46"/>
                      <a:pt x="38" y="39"/>
                      <a:pt x="38" y="33"/>
                    </a:cubicBezTo>
                    <a:cubicBezTo>
                      <a:pt x="38" y="32"/>
                      <a:pt x="38" y="32"/>
                      <a:pt x="37" y="32"/>
                    </a:cubicBezTo>
                    <a:cubicBezTo>
                      <a:pt x="32" y="40"/>
                      <a:pt x="27" y="48"/>
                      <a:pt x="22" y="55"/>
                    </a:cubicBezTo>
                    <a:cubicBezTo>
                      <a:pt x="22" y="56"/>
                      <a:pt x="22" y="56"/>
                      <a:pt x="23" y="57"/>
                    </a:cubicBezTo>
                    <a:cubicBezTo>
                      <a:pt x="20" y="56"/>
                      <a:pt x="17" y="56"/>
                      <a:pt x="14" y="55"/>
                    </a:cubicBezTo>
                    <a:cubicBezTo>
                      <a:pt x="9" y="53"/>
                      <a:pt x="7" y="49"/>
                      <a:pt x="9" y="44"/>
                    </a:cubicBezTo>
                    <a:cubicBezTo>
                      <a:pt x="10" y="42"/>
                      <a:pt x="10" y="39"/>
                      <a:pt x="11" y="36"/>
                    </a:cubicBezTo>
                    <a:cubicBezTo>
                      <a:pt x="13" y="28"/>
                      <a:pt x="18" y="23"/>
                      <a:pt x="26" y="20"/>
                    </a:cubicBezTo>
                    <a:cubicBezTo>
                      <a:pt x="27" y="19"/>
                      <a:pt x="30" y="20"/>
                      <a:pt x="32" y="22"/>
                    </a:cubicBezTo>
                    <a:cubicBezTo>
                      <a:pt x="34" y="23"/>
                      <a:pt x="32" y="25"/>
                      <a:pt x="31" y="27"/>
                    </a:cubicBezTo>
                    <a:cubicBezTo>
                      <a:pt x="29" y="28"/>
                      <a:pt x="29" y="31"/>
                      <a:pt x="28" y="33"/>
                    </a:cubicBezTo>
                    <a:close/>
                  </a:path>
                </a:pathLst>
              </a:custGeom>
              <a:grpFill/>
              <a:ln>
                <a:noFill/>
              </a:ln>
            </p:spPr>
            <p:txBody>
              <a:bodyPr vert="horz" wrap="square" lIns="91440" tIns="45720" rIns="91440" bIns="45720" numCol="1" anchor="t" anchorCtr="0" compatLnSpc="1"/>
              <a:lstStyle/>
              <a:p>
                <a:endParaRPr lang="zh-CN" altLang="en-US"/>
              </a:p>
            </p:txBody>
          </p:sp>
          <p:sp>
            <p:nvSpPr>
              <p:cNvPr id="50" name="Freeform 6"/>
              <p:cNvSpPr/>
              <p:nvPr/>
            </p:nvSpPr>
            <p:spPr bwMode="auto">
              <a:xfrm>
                <a:off x="4620305" y="1241947"/>
                <a:ext cx="331666" cy="499206"/>
              </a:xfrm>
              <a:custGeom>
                <a:avLst/>
                <a:gdLst>
                  <a:gd name="T0" fmla="*/ 33 w 72"/>
                  <a:gd name="T1" fmla="*/ 76 h 109"/>
                  <a:gd name="T2" fmla="*/ 44 w 72"/>
                  <a:gd name="T3" fmla="*/ 73 h 109"/>
                  <a:gd name="T4" fmla="*/ 59 w 72"/>
                  <a:gd name="T5" fmla="*/ 71 h 109"/>
                  <a:gd name="T6" fmla="*/ 69 w 72"/>
                  <a:gd name="T7" fmla="*/ 92 h 109"/>
                  <a:gd name="T8" fmla="*/ 66 w 72"/>
                  <a:gd name="T9" fmla="*/ 94 h 109"/>
                  <a:gd name="T10" fmla="*/ 49 w 72"/>
                  <a:gd name="T11" fmla="*/ 96 h 109"/>
                  <a:gd name="T12" fmla="*/ 28 w 72"/>
                  <a:gd name="T13" fmla="*/ 106 h 109"/>
                  <a:gd name="T14" fmla="*/ 16 w 72"/>
                  <a:gd name="T15" fmla="*/ 106 h 109"/>
                  <a:gd name="T16" fmla="*/ 1 w 72"/>
                  <a:gd name="T17" fmla="*/ 80 h 109"/>
                  <a:gd name="T18" fmla="*/ 2 w 72"/>
                  <a:gd name="T19" fmla="*/ 74 h 109"/>
                  <a:gd name="T20" fmla="*/ 23 w 72"/>
                  <a:gd name="T21" fmla="*/ 31 h 109"/>
                  <a:gd name="T22" fmla="*/ 22 w 72"/>
                  <a:gd name="T23" fmla="*/ 26 h 109"/>
                  <a:gd name="T24" fmla="*/ 12 w 72"/>
                  <a:gd name="T25" fmla="*/ 16 h 109"/>
                  <a:gd name="T26" fmla="*/ 15 w 72"/>
                  <a:gd name="T27" fmla="*/ 10 h 109"/>
                  <a:gd name="T28" fmla="*/ 32 w 72"/>
                  <a:gd name="T29" fmla="*/ 5 h 109"/>
                  <a:gd name="T30" fmla="*/ 60 w 72"/>
                  <a:gd name="T31" fmla="*/ 18 h 109"/>
                  <a:gd name="T32" fmla="*/ 59 w 72"/>
                  <a:gd name="T33" fmla="*/ 26 h 109"/>
                  <a:gd name="T34" fmla="*/ 52 w 72"/>
                  <a:gd name="T35" fmla="*/ 36 h 109"/>
                  <a:gd name="T36" fmla="*/ 34 w 72"/>
                  <a:gd name="T37" fmla="*/ 72 h 109"/>
                  <a:gd name="T38" fmla="*/ 33 w 72"/>
                  <a:gd name="T39" fmla="*/ 7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109">
                    <a:moveTo>
                      <a:pt x="33" y="76"/>
                    </a:moveTo>
                    <a:cubicBezTo>
                      <a:pt x="37" y="74"/>
                      <a:pt x="40" y="73"/>
                      <a:pt x="44" y="73"/>
                    </a:cubicBezTo>
                    <a:cubicBezTo>
                      <a:pt x="49" y="72"/>
                      <a:pt x="54" y="71"/>
                      <a:pt x="59" y="71"/>
                    </a:cubicBezTo>
                    <a:cubicBezTo>
                      <a:pt x="66" y="72"/>
                      <a:pt x="72" y="85"/>
                      <a:pt x="69" y="92"/>
                    </a:cubicBezTo>
                    <a:cubicBezTo>
                      <a:pt x="68" y="93"/>
                      <a:pt x="67" y="94"/>
                      <a:pt x="66" y="94"/>
                    </a:cubicBezTo>
                    <a:cubicBezTo>
                      <a:pt x="60" y="95"/>
                      <a:pt x="54" y="94"/>
                      <a:pt x="49" y="96"/>
                    </a:cubicBezTo>
                    <a:cubicBezTo>
                      <a:pt x="42" y="99"/>
                      <a:pt x="35" y="102"/>
                      <a:pt x="28" y="106"/>
                    </a:cubicBezTo>
                    <a:cubicBezTo>
                      <a:pt x="24" y="108"/>
                      <a:pt x="21" y="109"/>
                      <a:pt x="16" y="106"/>
                    </a:cubicBezTo>
                    <a:cubicBezTo>
                      <a:pt x="7" y="100"/>
                      <a:pt x="3" y="90"/>
                      <a:pt x="1" y="80"/>
                    </a:cubicBezTo>
                    <a:cubicBezTo>
                      <a:pt x="0" y="78"/>
                      <a:pt x="1" y="76"/>
                      <a:pt x="2" y="74"/>
                    </a:cubicBezTo>
                    <a:cubicBezTo>
                      <a:pt x="9" y="60"/>
                      <a:pt x="16" y="45"/>
                      <a:pt x="23" y="31"/>
                    </a:cubicBezTo>
                    <a:cubicBezTo>
                      <a:pt x="23" y="30"/>
                      <a:pt x="23" y="28"/>
                      <a:pt x="22" y="26"/>
                    </a:cubicBezTo>
                    <a:cubicBezTo>
                      <a:pt x="19" y="23"/>
                      <a:pt x="15" y="20"/>
                      <a:pt x="12" y="16"/>
                    </a:cubicBezTo>
                    <a:cubicBezTo>
                      <a:pt x="10" y="13"/>
                      <a:pt x="11" y="11"/>
                      <a:pt x="15" y="10"/>
                    </a:cubicBezTo>
                    <a:cubicBezTo>
                      <a:pt x="21" y="9"/>
                      <a:pt x="26" y="7"/>
                      <a:pt x="32" y="5"/>
                    </a:cubicBezTo>
                    <a:cubicBezTo>
                      <a:pt x="44" y="0"/>
                      <a:pt x="57" y="6"/>
                      <a:pt x="60" y="18"/>
                    </a:cubicBezTo>
                    <a:cubicBezTo>
                      <a:pt x="61" y="21"/>
                      <a:pt x="60" y="24"/>
                      <a:pt x="59" y="26"/>
                    </a:cubicBezTo>
                    <a:cubicBezTo>
                      <a:pt x="57" y="29"/>
                      <a:pt x="54" y="33"/>
                      <a:pt x="52" y="36"/>
                    </a:cubicBezTo>
                    <a:cubicBezTo>
                      <a:pt x="46" y="48"/>
                      <a:pt x="40" y="60"/>
                      <a:pt x="34" y="72"/>
                    </a:cubicBezTo>
                    <a:cubicBezTo>
                      <a:pt x="34" y="72"/>
                      <a:pt x="34" y="74"/>
                      <a:pt x="33" y="76"/>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51" name="组合 50"/>
              <p:cNvGrpSpPr/>
              <p:nvPr/>
            </p:nvGrpSpPr>
            <p:grpSpPr>
              <a:xfrm>
                <a:off x="2373567" y="1096524"/>
                <a:ext cx="589817" cy="731714"/>
                <a:chOff x="5548313" y="2084388"/>
                <a:chExt cx="547688" cy="679451"/>
              </a:xfrm>
              <a:grpFill/>
            </p:grpSpPr>
            <p:sp>
              <p:nvSpPr>
                <p:cNvPr id="56" name="Freeform 7"/>
                <p:cNvSpPr/>
                <p:nvPr/>
              </p:nvSpPr>
              <p:spPr bwMode="auto">
                <a:xfrm>
                  <a:off x="5548313" y="2084388"/>
                  <a:ext cx="547688" cy="446088"/>
                </a:xfrm>
                <a:custGeom>
                  <a:avLst/>
                  <a:gdLst>
                    <a:gd name="T0" fmla="*/ 101 w 128"/>
                    <a:gd name="T1" fmla="*/ 58 h 105"/>
                    <a:gd name="T2" fmla="*/ 74 w 128"/>
                    <a:gd name="T3" fmla="*/ 56 h 105"/>
                    <a:gd name="T4" fmla="*/ 68 w 128"/>
                    <a:gd name="T5" fmla="*/ 57 h 105"/>
                    <a:gd name="T6" fmla="*/ 51 w 128"/>
                    <a:gd name="T7" fmla="*/ 59 h 105"/>
                    <a:gd name="T8" fmla="*/ 36 w 128"/>
                    <a:gd name="T9" fmla="*/ 65 h 105"/>
                    <a:gd name="T10" fmla="*/ 28 w 128"/>
                    <a:gd name="T11" fmla="*/ 73 h 105"/>
                    <a:gd name="T12" fmla="*/ 16 w 128"/>
                    <a:gd name="T13" fmla="*/ 102 h 105"/>
                    <a:gd name="T14" fmla="*/ 13 w 128"/>
                    <a:gd name="T15" fmla="*/ 104 h 105"/>
                    <a:gd name="T16" fmla="*/ 1 w 128"/>
                    <a:gd name="T17" fmla="*/ 98 h 105"/>
                    <a:gd name="T18" fmla="*/ 0 w 128"/>
                    <a:gd name="T19" fmla="*/ 93 h 105"/>
                    <a:gd name="T20" fmla="*/ 15 w 128"/>
                    <a:gd name="T21" fmla="*/ 60 h 105"/>
                    <a:gd name="T22" fmla="*/ 16 w 128"/>
                    <a:gd name="T23" fmla="*/ 58 h 105"/>
                    <a:gd name="T24" fmla="*/ 20 w 128"/>
                    <a:gd name="T25" fmla="*/ 52 h 105"/>
                    <a:gd name="T26" fmla="*/ 32 w 128"/>
                    <a:gd name="T27" fmla="*/ 54 h 105"/>
                    <a:gd name="T28" fmla="*/ 39 w 128"/>
                    <a:gd name="T29" fmla="*/ 55 h 105"/>
                    <a:gd name="T30" fmla="*/ 72 w 128"/>
                    <a:gd name="T31" fmla="*/ 21 h 105"/>
                    <a:gd name="T32" fmla="*/ 74 w 128"/>
                    <a:gd name="T33" fmla="*/ 16 h 105"/>
                    <a:gd name="T34" fmla="*/ 74 w 128"/>
                    <a:gd name="T35" fmla="*/ 11 h 105"/>
                    <a:gd name="T36" fmla="*/ 71 w 128"/>
                    <a:gd name="T37" fmla="*/ 11 h 105"/>
                    <a:gd name="T38" fmla="*/ 68 w 128"/>
                    <a:gd name="T39" fmla="*/ 15 h 105"/>
                    <a:gd name="T40" fmla="*/ 68 w 128"/>
                    <a:gd name="T41" fmla="*/ 21 h 105"/>
                    <a:gd name="T42" fmla="*/ 59 w 128"/>
                    <a:gd name="T43" fmla="*/ 29 h 105"/>
                    <a:gd name="T44" fmla="*/ 53 w 128"/>
                    <a:gd name="T45" fmla="*/ 27 h 105"/>
                    <a:gd name="T46" fmla="*/ 47 w 128"/>
                    <a:gd name="T47" fmla="*/ 24 h 105"/>
                    <a:gd name="T48" fmla="*/ 47 w 128"/>
                    <a:gd name="T49" fmla="*/ 32 h 105"/>
                    <a:gd name="T50" fmla="*/ 47 w 128"/>
                    <a:gd name="T51" fmla="*/ 34 h 105"/>
                    <a:gd name="T52" fmla="*/ 43 w 128"/>
                    <a:gd name="T53" fmla="*/ 45 h 105"/>
                    <a:gd name="T54" fmla="*/ 31 w 128"/>
                    <a:gd name="T55" fmla="*/ 39 h 105"/>
                    <a:gd name="T56" fmla="*/ 29 w 128"/>
                    <a:gd name="T57" fmla="*/ 23 h 105"/>
                    <a:gd name="T58" fmla="*/ 33 w 128"/>
                    <a:gd name="T59" fmla="*/ 14 h 105"/>
                    <a:gd name="T60" fmla="*/ 36 w 128"/>
                    <a:gd name="T61" fmla="*/ 9 h 105"/>
                    <a:gd name="T62" fmla="*/ 42 w 128"/>
                    <a:gd name="T63" fmla="*/ 13 h 105"/>
                    <a:gd name="T64" fmla="*/ 44 w 128"/>
                    <a:gd name="T65" fmla="*/ 16 h 105"/>
                    <a:gd name="T66" fmla="*/ 57 w 128"/>
                    <a:gd name="T67" fmla="*/ 14 h 105"/>
                    <a:gd name="T68" fmla="*/ 62 w 128"/>
                    <a:gd name="T69" fmla="*/ 11 h 105"/>
                    <a:gd name="T70" fmla="*/ 84 w 128"/>
                    <a:gd name="T71" fmla="*/ 0 h 105"/>
                    <a:gd name="T72" fmla="*/ 96 w 128"/>
                    <a:gd name="T73" fmla="*/ 7 h 105"/>
                    <a:gd name="T74" fmla="*/ 96 w 128"/>
                    <a:gd name="T75" fmla="*/ 20 h 105"/>
                    <a:gd name="T76" fmla="*/ 83 w 128"/>
                    <a:gd name="T77" fmla="*/ 43 h 105"/>
                    <a:gd name="T78" fmla="*/ 94 w 128"/>
                    <a:gd name="T79" fmla="*/ 44 h 105"/>
                    <a:gd name="T80" fmla="*/ 122 w 128"/>
                    <a:gd name="T81" fmla="*/ 59 h 105"/>
                    <a:gd name="T82" fmla="*/ 120 w 128"/>
                    <a:gd name="T83" fmla="*/ 73 h 105"/>
                    <a:gd name="T84" fmla="*/ 98 w 128"/>
                    <a:gd name="T85" fmla="*/ 73 h 105"/>
                    <a:gd name="T86" fmla="*/ 97 w 128"/>
                    <a:gd name="T87" fmla="*/ 66 h 105"/>
                    <a:gd name="T88" fmla="*/ 101 w 128"/>
                    <a:gd name="T89" fmla="*/ 5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 h="105">
                      <a:moveTo>
                        <a:pt x="101" y="58"/>
                      </a:moveTo>
                      <a:cubicBezTo>
                        <a:pt x="94" y="52"/>
                        <a:pt x="81" y="52"/>
                        <a:pt x="74" y="56"/>
                      </a:cubicBezTo>
                      <a:cubicBezTo>
                        <a:pt x="73" y="57"/>
                        <a:pt x="70" y="58"/>
                        <a:pt x="68" y="57"/>
                      </a:cubicBezTo>
                      <a:cubicBezTo>
                        <a:pt x="62" y="56"/>
                        <a:pt x="57" y="57"/>
                        <a:pt x="51" y="59"/>
                      </a:cubicBezTo>
                      <a:cubicBezTo>
                        <a:pt x="46" y="61"/>
                        <a:pt x="41" y="63"/>
                        <a:pt x="36" y="65"/>
                      </a:cubicBezTo>
                      <a:cubicBezTo>
                        <a:pt x="32" y="67"/>
                        <a:pt x="29" y="69"/>
                        <a:pt x="28" y="73"/>
                      </a:cubicBezTo>
                      <a:cubicBezTo>
                        <a:pt x="24" y="82"/>
                        <a:pt x="20" y="92"/>
                        <a:pt x="16" y="102"/>
                      </a:cubicBezTo>
                      <a:cubicBezTo>
                        <a:pt x="16" y="103"/>
                        <a:pt x="14" y="105"/>
                        <a:pt x="13" y="104"/>
                      </a:cubicBezTo>
                      <a:cubicBezTo>
                        <a:pt x="9" y="103"/>
                        <a:pt x="5" y="100"/>
                        <a:pt x="1" y="98"/>
                      </a:cubicBezTo>
                      <a:cubicBezTo>
                        <a:pt x="0" y="97"/>
                        <a:pt x="0" y="95"/>
                        <a:pt x="0" y="93"/>
                      </a:cubicBezTo>
                      <a:cubicBezTo>
                        <a:pt x="5" y="82"/>
                        <a:pt x="10" y="71"/>
                        <a:pt x="15" y="60"/>
                      </a:cubicBezTo>
                      <a:cubicBezTo>
                        <a:pt x="15" y="59"/>
                        <a:pt x="16" y="59"/>
                        <a:pt x="16" y="58"/>
                      </a:cubicBezTo>
                      <a:cubicBezTo>
                        <a:pt x="18" y="56"/>
                        <a:pt x="19" y="52"/>
                        <a:pt x="20" y="52"/>
                      </a:cubicBezTo>
                      <a:cubicBezTo>
                        <a:pt x="24" y="52"/>
                        <a:pt x="29" y="52"/>
                        <a:pt x="32" y="54"/>
                      </a:cubicBezTo>
                      <a:cubicBezTo>
                        <a:pt x="35" y="55"/>
                        <a:pt x="36" y="56"/>
                        <a:pt x="39" y="55"/>
                      </a:cubicBezTo>
                      <a:cubicBezTo>
                        <a:pt x="57" y="50"/>
                        <a:pt x="66" y="37"/>
                        <a:pt x="72" y="21"/>
                      </a:cubicBezTo>
                      <a:cubicBezTo>
                        <a:pt x="72" y="20"/>
                        <a:pt x="73" y="18"/>
                        <a:pt x="74" y="16"/>
                      </a:cubicBezTo>
                      <a:cubicBezTo>
                        <a:pt x="74" y="14"/>
                        <a:pt x="74" y="13"/>
                        <a:pt x="74" y="11"/>
                      </a:cubicBezTo>
                      <a:cubicBezTo>
                        <a:pt x="74" y="11"/>
                        <a:pt x="72" y="10"/>
                        <a:pt x="71" y="11"/>
                      </a:cubicBezTo>
                      <a:cubicBezTo>
                        <a:pt x="70" y="12"/>
                        <a:pt x="68" y="13"/>
                        <a:pt x="68" y="15"/>
                      </a:cubicBezTo>
                      <a:cubicBezTo>
                        <a:pt x="67" y="17"/>
                        <a:pt x="68" y="19"/>
                        <a:pt x="68" y="21"/>
                      </a:cubicBezTo>
                      <a:cubicBezTo>
                        <a:pt x="69" y="28"/>
                        <a:pt x="68" y="30"/>
                        <a:pt x="59" y="29"/>
                      </a:cubicBezTo>
                      <a:cubicBezTo>
                        <a:pt x="57" y="29"/>
                        <a:pt x="55" y="28"/>
                        <a:pt x="53" y="27"/>
                      </a:cubicBezTo>
                      <a:cubicBezTo>
                        <a:pt x="51" y="26"/>
                        <a:pt x="49" y="25"/>
                        <a:pt x="47" y="24"/>
                      </a:cubicBezTo>
                      <a:cubicBezTo>
                        <a:pt x="47" y="27"/>
                        <a:pt x="47" y="29"/>
                        <a:pt x="47" y="32"/>
                      </a:cubicBezTo>
                      <a:cubicBezTo>
                        <a:pt x="47" y="33"/>
                        <a:pt x="47" y="33"/>
                        <a:pt x="47" y="34"/>
                      </a:cubicBezTo>
                      <a:cubicBezTo>
                        <a:pt x="47" y="38"/>
                        <a:pt x="48" y="43"/>
                        <a:pt x="43" y="45"/>
                      </a:cubicBezTo>
                      <a:cubicBezTo>
                        <a:pt x="39" y="46"/>
                        <a:pt x="34" y="44"/>
                        <a:pt x="31" y="39"/>
                      </a:cubicBezTo>
                      <a:cubicBezTo>
                        <a:pt x="28" y="34"/>
                        <a:pt x="25" y="29"/>
                        <a:pt x="29" y="23"/>
                      </a:cubicBezTo>
                      <a:cubicBezTo>
                        <a:pt x="31" y="20"/>
                        <a:pt x="31" y="17"/>
                        <a:pt x="33" y="14"/>
                      </a:cubicBezTo>
                      <a:cubicBezTo>
                        <a:pt x="34" y="12"/>
                        <a:pt x="35" y="9"/>
                        <a:pt x="36" y="9"/>
                      </a:cubicBezTo>
                      <a:cubicBezTo>
                        <a:pt x="38" y="10"/>
                        <a:pt x="40" y="11"/>
                        <a:pt x="42" y="13"/>
                      </a:cubicBezTo>
                      <a:cubicBezTo>
                        <a:pt x="42" y="13"/>
                        <a:pt x="43" y="15"/>
                        <a:pt x="44" y="16"/>
                      </a:cubicBezTo>
                      <a:cubicBezTo>
                        <a:pt x="48" y="13"/>
                        <a:pt x="52" y="11"/>
                        <a:pt x="57" y="14"/>
                      </a:cubicBezTo>
                      <a:cubicBezTo>
                        <a:pt x="58" y="15"/>
                        <a:pt x="61" y="13"/>
                        <a:pt x="62" y="11"/>
                      </a:cubicBezTo>
                      <a:cubicBezTo>
                        <a:pt x="69" y="5"/>
                        <a:pt x="75" y="0"/>
                        <a:pt x="84" y="0"/>
                      </a:cubicBezTo>
                      <a:cubicBezTo>
                        <a:pt x="89" y="0"/>
                        <a:pt x="93" y="2"/>
                        <a:pt x="96" y="7"/>
                      </a:cubicBezTo>
                      <a:cubicBezTo>
                        <a:pt x="99" y="11"/>
                        <a:pt x="98" y="15"/>
                        <a:pt x="96" y="20"/>
                      </a:cubicBezTo>
                      <a:cubicBezTo>
                        <a:pt x="91" y="27"/>
                        <a:pt x="87" y="35"/>
                        <a:pt x="83" y="43"/>
                      </a:cubicBezTo>
                      <a:cubicBezTo>
                        <a:pt x="88" y="43"/>
                        <a:pt x="91" y="44"/>
                        <a:pt x="94" y="44"/>
                      </a:cubicBezTo>
                      <a:cubicBezTo>
                        <a:pt x="105" y="46"/>
                        <a:pt x="115" y="50"/>
                        <a:pt x="122" y="59"/>
                      </a:cubicBezTo>
                      <a:cubicBezTo>
                        <a:pt x="128" y="65"/>
                        <a:pt x="127" y="68"/>
                        <a:pt x="120" y="73"/>
                      </a:cubicBezTo>
                      <a:cubicBezTo>
                        <a:pt x="113" y="77"/>
                        <a:pt x="105" y="77"/>
                        <a:pt x="98" y="73"/>
                      </a:cubicBezTo>
                      <a:cubicBezTo>
                        <a:pt x="95" y="71"/>
                        <a:pt x="95" y="69"/>
                        <a:pt x="97" y="66"/>
                      </a:cubicBezTo>
                      <a:cubicBezTo>
                        <a:pt x="98" y="64"/>
                        <a:pt x="100" y="61"/>
                        <a:pt x="10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8"/>
                <p:cNvSpPr/>
                <p:nvPr/>
              </p:nvSpPr>
              <p:spPr bwMode="auto">
                <a:xfrm>
                  <a:off x="5664200" y="2355851"/>
                  <a:ext cx="341313" cy="407988"/>
                </a:xfrm>
                <a:custGeom>
                  <a:avLst/>
                  <a:gdLst>
                    <a:gd name="T0" fmla="*/ 46 w 80"/>
                    <a:gd name="T1" fmla="*/ 29 h 96"/>
                    <a:gd name="T2" fmla="*/ 65 w 80"/>
                    <a:gd name="T3" fmla="*/ 29 h 96"/>
                    <a:gd name="T4" fmla="*/ 79 w 80"/>
                    <a:gd name="T5" fmla="*/ 41 h 96"/>
                    <a:gd name="T6" fmla="*/ 74 w 80"/>
                    <a:gd name="T7" fmla="*/ 43 h 96"/>
                    <a:gd name="T8" fmla="*/ 60 w 80"/>
                    <a:gd name="T9" fmla="*/ 43 h 96"/>
                    <a:gd name="T10" fmla="*/ 52 w 80"/>
                    <a:gd name="T11" fmla="*/ 50 h 96"/>
                    <a:gd name="T12" fmla="*/ 49 w 80"/>
                    <a:gd name="T13" fmla="*/ 87 h 96"/>
                    <a:gd name="T14" fmla="*/ 37 w 80"/>
                    <a:gd name="T15" fmla="*/ 95 h 96"/>
                    <a:gd name="T16" fmla="*/ 21 w 80"/>
                    <a:gd name="T17" fmla="*/ 68 h 96"/>
                    <a:gd name="T18" fmla="*/ 22 w 80"/>
                    <a:gd name="T19" fmla="*/ 62 h 96"/>
                    <a:gd name="T20" fmla="*/ 30 w 80"/>
                    <a:gd name="T21" fmla="*/ 72 h 96"/>
                    <a:gd name="T22" fmla="*/ 40 w 80"/>
                    <a:gd name="T23" fmla="*/ 70 h 96"/>
                    <a:gd name="T24" fmla="*/ 43 w 80"/>
                    <a:gd name="T25" fmla="*/ 46 h 96"/>
                    <a:gd name="T26" fmla="*/ 24 w 80"/>
                    <a:gd name="T27" fmla="*/ 52 h 96"/>
                    <a:gd name="T28" fmla="*/ 19 w 80"/>
                    <a:gd name="T29" fmla="*/ 54 h 96"/>
                    <a:gd name="T30" fmla="*/ 6 w 80"/>
                    <a:gd name="T31" fmla="*/ 54 h 96"/>
                    <a:gd name="T32" fmla="*/ 2 w 80"/>
                    <a:gd name="T33" fmla="*/ 40 h 96"/>
                    <a:gd name="T34" fmla="*/ 6 w 80"/>
                    <a:gd name="T35" fmla="*/ 37 h 96"/>
                    <a:gd name="T36" fmla="*/ 28 w 80"/>
                    <a:gd name="T37" fmla="*/ 33 h 96"/>
                    <a:gd name="T38" fmla="*/ 33 w 80"/>
                    <a:gd name="T39" fmla="*/ 32 h 96"/>
                    <a:gd name="T40" fmla="*/ 36 w 80"/>
                    <a:gd name="T41" fmla="*/ 22 h 96"/>
                    <a:gd name="T42" fmla="*/ 46 w 80"/>
                    <a:gd name="T43" fmla="*/ 12 h 96"/>
                    <a:gd name="T44" fmla="*/ 45 w 80"/>
                    <a:gd name="T45" fmla="*/ 10 h 96"/>
                    <a:gd name="T46" fmla="*/ 26 w 80"/>
                    <a:gd name="T47" fmla="*/ 17 h 96"/>
                    <a:gd name="T48" fmla="*/ 15 w 80"/>
                    <a:gd name="T49" fmla="*/ 24 h 96"/>
                    <a:gd name="T50" fmla="*/ 5 w 80"/>
                    <a:gd name="T51" fmla="*/ 22 h 96"/>
                    <a:gd name="T52" fmla="*/ 1 w 80"/>
                    <a:gd name="T53" fmla="*/ 17 h 96"/>
                    <a:gd name="T54" fmla="*/ 36 w 80"/>
                    <a:gd name="T55" fmla="*/ 2 h 96"/>
                    <a:gd name="T56" fmla="*/ 55 w 80"/>
                    <a:gd name="T57" fmla="*/ 0 h 96"/>
                    <a:gd name="T58" fmla="*/ 61 w 80"/>
                    <a:gd name="T59" fmla="*/ 6 h 96"/>
                    <a:gd name="T60" fmla="*/ 59 w 80"/>
                    <a:gd name="T61" fmla="*/ 13 h 96"/>
                    <a:gd name="T62" fmla="*/ 46 w 80"/>
                    <a:gd name="T63" fmla="*/ 2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96">
                      <a:moveTo>
                        <a:pt x="46" y="29"/>
                      </a:moveTo>
                      <a:cubicBezTo>
                        <a:pt x="53" y="30"/>
                        <a:pt x="59" y="31"/>
                        <a:pt x="65" y="29"/>
                      </a:cubicBezTo>
                      <a:cubicBezTo>
                        <a:pt x="71" y="27"/>
                        <a:pt x="80" y="34"/>
                        <a:pt x="79" y="41"/>
                      </a:cubicBezTo>
                      <a:cubicBezTo>
                        <a:pt x="79" y="42"/>
                        <a:pt x="76" y="43"/>
                        <a:pt x="74" y="43"/>
                      </a:cubicBezTo>
                      <a:cubicBezTo>
                        <a:pt x="70" y="43"/>
                        <a:pt x="65" y="43"/>
                        <a:pt x="60" y="43"/>
                      </a:cubicBezTo>
                      <a:cubicBezTo>
                        <a:pt x="53" y="42"/>
                        <a:pt x="52" y="44"/>
                        <a:pt x="52" y="50"/>
                      </a:cubicBezTo>
                      <a:cubicBezTo>
                        <a:pt x="51" y="62"/>
                        <a:pt x="51" y="75"/>
                        <a:pt x="49" y="87"/>
                      </a:cubicBezTo>
                      <a:cubicBezTo>
                        <a:pt x="48" y="95"/>
                        <a:pt x="45" y="96"/>
                        <a:pt x="37" y="95"/>
                      </a:cubicBezTo>
                      <a:cubicBezTo>
                        <a:pt x="25" y="92"/>
                        <a:pt x="15" y="82"/>
                        <a:pt x="21" y="68"/>
                      </a:cubicBezTo>
                      <a:cubicBezTo>
                        <a:pt x="21" y="66"/>
                        <a:pt x="21" y="64"/>
                        <a:pt x="22" y="62"/>
                      </a:cubicBezTo>
                      <a:cubicBezTo>
                        <a:pt x="24" y="65"/>
                        <a:pt x="27" y="69"/>
                        <a:pt x="30" y="72"/>
                      </a:cubicBezTo>
                      <a:cubicBezTo>
                        <a:pt x="33" y="76"/>
                        <a:pt x="39" y="75"/>
                        <a:pt x="40" y="70"/>
                      </a:cubicBezTo>
                      <a:cubicBezTo>
                        <a:pt x="41" y="62"/>
                        <a:pt x="42" y="54"/>
                        <a:pt x="43" y="46"/>
                      </a:cubicBezTo>
                      <a:cubicBezTo>
                        <a:pt x="35" y="45"/>
                        <a:pt x="30" y="49"/>
                        <a:pt x="24" y="52"/>
                      </a:cubicBezTo>
                      <a:cubicBezTo>
                        <a:pt x="22" y="52"/>
                        <a:pt x="21" y="54"/>
                        <a:pt x="19" y="54"/>
                      </a:cubicBezTo>
                      <a:cubicBezTo>
                        <a:pt x="14" y="58"/>
                        <a:pt x="11" y="57"/>
                        <a:pt x="6" y="54"/>
                      </a:cubicBezTo>
                      <a:cubicBezTo>
                        <a:pt x="3" y="51"/>
                        <a:pt x="0" y="44"/>
                        <a:pt x="2" y="40"/>
                      </a:cubicBezTo>
                      <a:cubicBezTo>
                        <a:pt x="2" y="39"/>
                        <a:pt x="5" y="37"/>
                        <a:pt x="6" y="37"/>
                      </a:cubicBezTo>
                      <a:cubicBezTo>
                        <a:pt x="14" y="39"/>
                        <a:pt x="20" y="35"/>
                        <a:pt x="28" y="33"/>
                      </a:cubicBezTo>
                      <a:cubicBezTo>
                        <a:pt x="29" y="33"/>
                        <a:pt x="31" y="32"/>
                        <a:pt x="33" y="32"/>
                      </a:cubicBezTo>
                      <a:cubicBezTo>
                        <a:pt x="31" y="27"/>
                        <a:pt x="31" y="24"/>
                        <a:pt x="36" y="22"/>
                      </a:cubicBezTo>
                      <a:cubicBezTo>
                        <a:pt x="39" y="19"/>
                        <a:pt x="42" y="15"/>
                        <a:pt x="46" y="12"/>
                      </a:cubicBezTo>
                      <a:cubicBezTo>
                        <a:pt x="45" y="11"/>
                        <a:pt x="45" y="11"/>
                        <a:pt x="45" y="10"/>
                      </a:cubicBezTo>
                      <a:cubicBezTo>
                        <a:pt x="38" y="13"/>
                        <a:pt x="32" y="15"/>
                        <a:pt x="26" y="17"/>
                      </a:cubicBezTo>
                      <a:cubicBezTo>
                        <a:pt x="22" y="19"/>
                        <a:pt x="18" y="22"/>
                        <a:pt x="15" y="24"/>
                      </a:cubicBezTo>
                      <a:cubicBezTo>
                        <a:pt x="11" y="26"/>
                        <a:pt x="7" y="27"/>
                        <a:pt x="5" y="22"/>
                      </a:cubicBezTo>
                      <a:cubicBezTo>
                        <a:pt x="4" y="20"/>
                        <a:pt x="3" y="19"/>
                        <a:pt x="1" y="17"/>
                      </a:cubicBezTo>
                      <a:cubicBezTo>
                        <a:pt x="13" y="12"/>
                        <a:pt x="25" y="6"/>
                        <a:pt x="36" y="2"/>
                      </a:cubicBezTo>
                      <a:cubicBezTo>
                        <a:pt x="42" y="0"/>
                        <a:pt x="49" y="0"/>
                        <a:pt x="55" y="0"/>
                      </a:cubicBezTo>
                      <a:cubicBezTo>
                        <a:pt x="57" y="0"/>
                        <a:pt x="60" y="4"/>
                        <a:pt x="61" y="6"/>
                      </a:cubicBezTo>
                      <a:cubicBezTo>
                        <a:pt x="62" y="8"/>
                        <a:pt x="61" y="11"/>
                        <a:pt x="59" y="13"/>
                      </a:cubicBezTo>
                      <a:cubicBezTo>
                        <a:pt x="55" y="18"/>
                        <a:pt x="51" y="23"/>
                        <a:pt x="4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2" name="组合 51"/>
              <p:cNvGrpSpPr/>
              <p:nvPr/>
            </p:nvGrpSpPr>
            <p:grpSpPr>
              <a:xfrm>
                <a:off x="3194779" y="1296598"/>
                <a:ext cx="356817" cy="382445"/>
                <a:chOff x="3792874" y="3156423"/>
                <a:chExt cx="331330" cy="355128"/>
              </a:xfrm>
              <a:grpFill/>
            </p:grpSpPr>
            <p:sp>
              <p:nvSpPr>
                <p:cNvPr id="53" name="Freeform 15"/>
                <p:cNvSpPr/>
                <p:nvPr/>
              </p:nvSpPr>
              <p:spPr bwMode="auto">
                <a:xfrm>
                  <a:off x="3792874" y="3235325"/>
                  <a:ext cx="152877" cy="246063"/>
                </a:xfrm>
                <a:custGeom>
                  <a:avLst/>
                  <a:gdLst>
                    <a:gd name="T0" fmla="*/ 16 w 39"/>
                    <a:gd name="T1" fmla="*/ 29 h 58"/>
                    <a:gd name="T2" fmla="*/ 27 w 39"/>
                    <a:gd name="T3" fmla="*/ 7 h 58"/>
                    <a:gd name="T4" fmla="*/ 31 w 39"/>
                    <a:gd name="T5" fmla="*/ 1 h 58"/>
                    <a:gd name="T6" fmla="*/ 34 w 39"/>
                    <a:gd name="T7" fmla="*/ 6 h 58"/>
                    <a:gd name="T8" fmla="*/ 35 w 39"/>
                    <a:gd name="T9" fmla="*/ 26 h 58"/>
                    <a:gd name="T10" fmla="*/ 20 w 39"/>
                    <a:gd name="T11" fmla="*/ 52 h 58"/>
                    <a:gd name="T12" fmla="*/ 9 w 39"/>
                    <a:gd name="T13" fmla="*/ 57 h 58"/>
                    <a:gd name="T14" fmla="*/ 1 w 39"/>
                    <a:gd name="T15" fmla="*/ 43 h 58"/>
                    <a:gd name="T16" fmla="*/ 4 w 39"/>
                    <a:gd name="T17" fmla="*/ 6 h 58"/>
                    <a:gd name="T18" fmla="*/ 8 w 39"/>
                    <a:gd name="T19" fmla="*/ 0 h 58"/>
                    <a:gd name="T20" fmla="*/ 15 w 39"/>
                    <a:gd name="T21" fmla="*/ 6 h 58"/>
                    <a:gd name="T22" fmla="*/ 14 w 39"/>
                    <a:gd name="T23" fmla="*/ 20 h 58"/>
                    <a:gd name="T24" fmla="*/ 14 w 39"/>
                    <a:gd name="T25" fmla="*/ 28 h 58"/>
                    <a:gd name="T26" fmla="*/ 16 w 39"/>
                    <a:gd name="T27"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58">
                      <a:moveTo>
                        <a:pt x="16" y="29"/>
                      </a:moveTo>
                      <a:cubicBezTo>
                        <a:pt x="19" y="21"/>
                        <a:pt x="23" y="14"/>
                        <a:pt x="27" y="7"/>
                      </a:cubicBezTo>
                      <a:cubicBezTo>
                        <a:pt x="28" y="5"/>
                        <a:pt x="29" y="3"/>
                        <a:pt x="31" y="1"/>
                      </a:cubicBezTo>
                      <a:cubicBezTo>
                        <a:pt x="32" y="3"/>
                        <a:pt x="33" y="4"/>
                        <a:pt x="34" y="6"/>
                      </a:cubicBezTo>
                      <a:cubicBezTo>
                        <a:pt x="37" y="12"/>
                        <a:pt x="39" y="19"/>
                        <a:pt x="35" y="26"/>
                      </a:cubicBezTo>
                      <a:cubicBezTo>
                        <a:pt x="30" y="34"/>
                        <a:pt x="25" y="43"/>
                        <a:pt x="20" y="52"/>
                      </a:cubicBezTo>
                      <a:cubicBezTo>
                        <a:pt x="18" y="56"/>
                        <a:pt x="12" y="58"/>
                        <a:pt x="9" y="57"/>
                      </a:cubicBezTo>
                      <a:cubicBezTo>
                        <a:pt x="2" y="54"/>
                        <a:pt x="0" y="50"/>
                        <a:pt x="1" y="43"/>
                      </a:cubicBezTo>
                      <a:cubicBezTo>
                        <a:pt x="2" y="31"/>
                        <a:pt x="3" y="18"/>
                        <a:pt x="4" y="6"/>
                      </a:cubicBezTo>
                      <a:cubicBezTo>
                        <a:pt x="4" y="4"/>
                        <a:pt x="4" y="0"/>
                        <a:pt x="8" y="0"/>
                      </a:cubicBezTo>
                      <a:cubicBezTo>
                        <a:pt x="11" y="0"/>
                        <a:pt x="15" y="1"/>
                        <a:pt x="15" y="6"/>
                      </a:cubicBezTo>
                      <a:cubicBezTo>
                        <a:pt x="15" y="10"/>
                        <a:pt x="14" y="15"/>
                        <a:pt x="14" y="20"/>
                      </a:cubicBezTo>
                      <a:cubicBezTo>
                        <a:pt x="14" y="23"/>
                        <a:pt x="14" y="25"/>
                        <a:pt x="14" y="28"/>
                      </a:cubicBezTo>
                      <a:cubicBezTo>
                        <a:pt x="14" y="28"/>
                        <a:pt x="15" y="28"/>
                        <a:pt x="16"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6"/>
                <p:cNvSpPr/>
                <p:nvPr/>
              </p:nvSpPr>
              <p:spPr bwMode="auto">
                <a:xfrm>
                  <a:off x="3957518" y="3164747"/>
                  <a:ext cx="166686" cy="346804"/>
                </a:xfrm>
                <a:custGeom>
                  <a:avLst/>
                  <a:gdLst>
                    <a:gd name="T0" fmla="*/ 9 w 47"/>
                    <a:gd name="T1" fmla="*/ 73 h 88"/>
                    <a:gd name="T2" fmla="*/ 3 w 47"/>
                    <a:gd name="T3" fmla="*/ 67 h 88"/>
                    <a:gd name="T4" fmla="*/ 3 w 47"/>
                    <a:gd name="T5" fmla="*/ 57 h 88"/>
                    <a:gd name="T6" fmla="*/ 20 w 47"/>
                    <a:gd name="T7" fmla="*/ 38 h 88"/>
                    <a:gd name="T8" fmla="*/ 33 w 47"/>
                    <a:gd name="T9" fmla="*/ 20 h 88"/>
                    <a:gd name="T10" fmla="*/ 33 w 47"/>
                    <a:gd name="T11" fmla="*/ 4 h 88"/>
                    <a:gd name="T12" fmla="*/ 32 w 47"/>
                    <a:gd name="T13" fmla="*/ 1 h 88"/>
                    <a:gd name="T14" fmla="*/ 33 w 47"/>
                    <a:gd name="T15" fmla="*/ 0 h 88"/>
                    <a:gd name="T16" fmla="*/ 41 w 47"/>
                    <a:gd name="T17" fmla="*/ 6 h 88"/>
                    <a:gd name="T18" fmla="*/ 43 w 47"/>
                    <a:gd name="T19" fmla="*/ 26 h 88"/>
                    <a:gd name="T20" fmla="*/ 29 w 47"/>
                    <a:gd name="T21" fmla="*/ 48 h 88"/>
                    <a:gd name="T22" fmla="*/ 30 w 47"/>
                    <a:gd name="T23" fmla="*/ 52 h 88"/>
                    <a:gd name="T24" fmla="*/ 40 w 47"/>
                    <a:gd name="T25" fmla="*/ 73 h 88"/>
                    <a:gd name="T26" fmla="*/ 41 w 47"/>
                    <a:gd name="T27" fmla="*/ 84 h 88"/>
                    <a:gd name="T28" fmla="*/ 37 w 47"/>
                    <a:gd name="T29" fmla="*/ 86 h 88"/>
                    <a:gd name="T30" fmla="*/ 31 w 47"/>
                    <a:gd name="T31" fmla="*/ 75 h 88"/>
                    <a:gd name="T32" fmla="*/ 28 w 47"/>
                    <a:gd name="T33" fmla="*/ 60 h 88"/>
                    <a:gd name="T34" fmla="*/ 22 w 47"/>
                    <a:gd name="T35" fmla="*/ 59 h 88"/>
                    <a:gd name="T36" fmla="*/ 9 w 47"/>
                    <a:gd name="T37"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88">
                      <a:moveTo>
                        <a:pt x="9" y="73"/>
                      </a:moveTo>
                      <a:cubicBezTo>
                        <a:pt x="7" y="71"/>
                        <a:pt x="5" y="69"/>
                        <a:pt x="3" y="67"/>
                      </a:cubicBezTo>
                      <a:cubicBezTo>
                        <a:pt x="1" y="64"/>
                        <a:pt x="0" y="61"/>
                        <a:pt x="3" y="57"/>
                      </a:cubicBezTo>
                      <a:cubicBezTo>
                        <a:pt x="9" y="51"/>
                        <a:pt x="14" y="45"/>
                        <a:pt x="20" y="38"/>
                      </a:cubicBezTo>
                      <a:cubicBezTo>
                        <a:pt x="24" y="32"/>
                        <a:pt x="28" y="26"/>
                        <a:pt x="33" y="20"/>
                      </a:cubicBezTo>
                      <a:cubicBezTo>
                        <a:pt x="36" y="15"/>
                        <a:pt x="36" y="9"/>
                        <a:pt x="33" y="4"/>
                      </a:cubicBezTo>
                      <a:cubicBezTo>
                        <a:pt x="32" y="3"/>
                        <a:pt x="32" y="2"/>
                        <a:pt x="32" y="1"/>
                      </a:cubicBezTo>
                      <a:cubicBezTo>
                        <a:pt x="32" y="1"/>
                        <a:pt x="33" y="0"/>
                        <a:pt x="33" y="0"/>
                      </a:cubicBezTo>
                      <a:cubicBezTo>
                        <a:pt x="36" y="2"/>
                        <a:pt x="39" y="4"/>
                        <a:pt x="41" y="6"/>
                      </a:cubicBezTo>
                      <a:cubicBezTo>
                        <a:pt x="46" y="11"/>
                        <a:pt x="47" y="20"/>
                        <a:pt x="43" y="26"/>
                      </a:cubicBezTo>
                      <a:cubicBezTo>
                        <a:pt x="39" y="33"/>
                        <a:pt x="34" y="40"/>
                        <a:pt x="29" y="48"/>
                      </a:cubicBezTo>
                      <a:cubicBezTo>
                        <a:pt x="29" y="49"/>
                        <a:pt x="29" y="52"/>
                        <a:pt x="30" y="52"/>
                      </a:cubicBezTo>
                      <a:cubicBezTo>
                        <a:pt x="38" y="57"/>
                        <a:pt x="38" y="65"/>
                        <a:pt x="40" y="73"/>
                      </a:cubicBezTo>
                      <a:cubicBezTo>
                        <a:pt x="41" y="76"/>
                        <a:pt x="41" y="80"/>
                        <a:pt x="41" y="84"/>
                      </a:cubicBezTo>
                      <a:cubicBezTo>
                        <a:pt x="41" y="87"/>
                        <a:pt x="39" y="88"/>
                        <a:pt x="37" y="86"/>
                      </a:cubicBezTo>
                      <a:cubicBezTo>
                        <a:pt x="33" y="83"/>
                        <a:pt x="31" y="81"/>
                        <a:pt x="31" y="75"/>
                      </a:cubicBezTo>
                      <a:cubicBezTo>
                        <a:pt x="31" y="70"/>
                        <a:pt x="30" y="65"/>
                        <a:pt x="28" y="60"/>
                      </a:cubicBezTo>
                      <a:cubicBezTo>
                        <a:pt x="27" y="55"/>
                        <a:pt x="25" y="56"/>
                        <a:pt x="22" y="59"/>
                      </a:cubicBezTo>
                      <a:cubicBezTo>
                        <a:pt x="18" y="64"/>
                        <a:pt x="14" y="68"/>
                        <a:pt x="9"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7"/>
                <p:cNvSpPr/>
                <p:nvPr/>
              </p:nvSpPr>
              <p:spPr bwMode="auto">
                <a:xfrm>
                  <a:off x="3879593" y="3156423"/>
                  <a:ext cx="109753" cy="63837"/>
                </a:xfrm>
                <a:custGeom>
                  <a:avLst/>
                  <a:gdLst>
                    <a:gd name="T0" fmla="*/ 0 w 26"/>
                    <a:gd name="T1" fmla="*/ 0 h 19"/>
                    <a:gd name="T2" fmla="*/ 20 w 26"/>
                    <a:gd name="T3" fmla="*/ 1 h 19"/>
                    <a:gd name="T4" fmla="*/ 23 w 26"/>
                    <a:gd name="T5" fmla="*/ 12 h 19"/>
                    <a:gd name="T6" fmla="*/ 12 w 26"/>
                    <a:gd name="T7" fmla="*/ 18 h 19"/>
                    <a:gd name="T8" fmla="*/ 3 w 26"/>
                    <a:gd name="T9" fmla="*/ 11 h 19"/>
                    <a:gd name="T10" fmla="*/ 0 w 26"/>
                    <a:gd name="T11" fmla="*/ 0 h 19"/>
                  </a:gdLst>
                  <a:ahLst/>
                  <a:cxnLst>
                    <a:cxn ang="0">
                      <a:pos x="T0" y="T1"/>
                    </a:cxn>
                    <a:cxn ang="0">
                      <a:pos x="T2" y="T3"/>
                    </a:cxn>
                    <a:cxn ang="0">
                      <a:pos x="T4" y="T5"/>
                    </a:cxn>
                    <a:cxn ang="0">
                      <a:pos x="T6" y="T7"/>
                    </a:cxn>
                    <a:cxn ang="0">
                      <a:pos x="T8" y="T9"/>
                    </a:cxn>
                    <a:cxn ang="0">
                      <a:pos x="T10" y="T11"/>
                    </a:cxn>
                  </a:cxnLst>
                  <a:rect l="0" t="0" r="r" b="b"/>
                  <a:pathLst>
                    <a:path w="26" h="19">
                      <a:moveTo>
                        <a:pt x="0" y="0"/>
                      </a:moveTo>
                      <a:cubicBezTo>
                        <a:pt x="8" y="1"/>
                        <a:pt x="14" y="1"/>
                        <a:pt x="20" y="1"/>
                      </a:cubicBezTo>
                      <a:cubicBezTo>
                        <a:pt x="24" y="1"/>
                        <a:pt x="26" y="8"/>
                        <a:pt x="23" y="12"/>
                      </a:cubicBezTo>
                      <a:cubicBezTo>
                        <a:pt x="21" y="16"/>
                        <a:pt x="17" y="19"/>
                        <a:pt x="12" y="18"/>
                      </a:cubicBezTo>
                      <a:cubicBezTo>
                        <a:pt x="8" y="18"/>
                        <a:pt x="5" y="15"/>
                        <a:pt x="3" y="11"/>
                      </a:cubicBezTo>
                      <a:cubicBezTo>
                        <a:pt x="2" y="8"/>
                        <a:pt x="1"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5" name="组合 34"/>
            <p:cNvGrpSpPr/>
            <p:nvPr userDrawn="1"/>
          </p:nvGrpSpPr>
          <p:grpSpPr>
            <a:xfrm>
              <a:off x="671368" y="6061309"/>
              <a:ext cx="1100339" cy="304965"/>
              <a:chOff x="2372715" y="161759"/>
              <a:chExt cx="2695608" cy="747103"/>
            </a:xfrm>
            <a:grpFill/>
          </p:grpSpPr>
          <p:grpSp>
            <p:nvGrpSpPr>
              <p:cNvPr id="36" name="组合 35"/>
              <p:cNvGrpSpPr/>
              <p:nvPr/>
            </p:nvGrpSpPr>
            <p:grpSpPr>
              <a:xfrm>
                <a:off x="3804781" y="283376"/>
                <a:ext cx="521428" cy="548788"/>
                <a:chOff x="6113463" y="3541713"/>
                <a:chExt cx="484188" cy="509588"/>
              </a:xfrm>
              <a:grpFill/>
            </p:grpSpPr>
            <p:sp>
              <p:nvSpPr>
                <p:cNvPr id="47" name="Freeform 9"/>
                <p:cNvSpPr>
                  <a:spLocks noEditPoints="1"/>
                </p:cNvSpPr>
                <p:nvPr/>
              </p:nvSpPr>
              <p:spPr bwMode="auto">
                <a:xfrm>
                  <a:off x="6113463" y="3579813"/>
                  <a:ext cx="252413" cy="428625"/>
                </a:xfrm>
                <a:custGeom>
                  <a:avLst/>
                  <a:gdLst>
                    <a:gd name="T0" fmla="*/ 39 w 59"/>
                    <a:gd name="T1" fmla="*/ 78 h 101"/>
                    <a:gd name="T2" fmla="*/ 17 w 59"/>
                    <a:gd name="T3" fmla="*/ 94 h 101"/>
                    <a:gd name="T4" fmla="*/ 8 w 59"/>
                    <a:gd name="T5" fmla="*/ 94 h 101"/>
                    <a:gd name="T6" fmla="*/ 0 w 59"/>
                    <a:gd name="T7" fmla="*/ 79 h 101"/>
                    <a:gd name="T8" fmla="*/ 17 w 59"/>
                    <a:gd name="T9" fmla="*/ 73 h 101"/>
                    <a:gd name="T10" fmla="*/ 10 w 59"/>
                    <a:gd name="T11" fmla="*/ 68 h 101"/>
                    <a:gd name="T12" fmla="*/ 8 w 59"/>
                    <a:gd name="T13" fmla="*/ 60 h 101"/>
                    <a:gd name="T14" fmla="*/ 18 w 59"/>
                    <a:gd name="T15" fmla="*/ 23 h 101"/>
                    <a:gd name="T16" fmla="*/ 26 w 59"/>
                    <a:gd name="T17" fmla="*/ 17 h 101"/>
                    <a:gd name="T18" fmla="*/ 36 w 59"/>
                    <a:gd name="T19" fmla="*/ 26 h 101"/>
                    <a:gd name="T20" fmla="*/ 36 w 59"/>
                    <a:gd name="T21" fmla="*/ 27 h 101"/>
                    <a:gd name="T22" fmla="*/ 43 w 59"/>
                    <a:gd name="T23" fmla="*/ 40 h 101"/>
                    <a:gd name="T24" fmla="*/ 42 w 59"/>
                    <a:gd name="T25" fmla="*/ 12 h 101"/>
                    <a:gd name="T26" fmla="*/ 21 w 59"/>
                    <a:gd name="T27" fmla="*/ 5 h 101"/>
                    <a:gd name="T28" fmla="*/ 44 w 59"/>
                    <a:gd name="T29" fmla="*/ 1 h 101"/>
                    <a:gd name="T30" fmla="*/ 57 w 59"/>
                    <a:gd name="T31" fmla="*/ 17 h 101"/>
                    <a:gd name="T32" fmla="*/ 56 w 59"/>
                    <a:gd name="T33" fmla="*/ 48 h 101"/>
                    <a:gd name="T34" fmla="*/ 57 w 59"/>
                    <a:gd name="T35" fmla="*/ 55 h 101"/>
                    <a:gd name="T36" fmla="*/ 55 w 59"/>
                    <a:gd name="T37" fmla="*/ 64 h 101"/>
                    <a:gd name="T38" fmla="*/ 54 w 59"/>
                    <a:gd name="T39" fmla="*/ 71 h 101"/>
                    <a:gd name="T40" fmla="*/ 52 w 59"/>
                    <a:gd name="T41" fmla="*/ 95 h 101"/>
                    <a:gd name="T42" fmla="*/ 49 w 59"/>
                    <a:gd name="T43" fmla="*/ 101 h 101"/>
                    <a:gd name="T44" fmla="*/ 43 w 59"/>
                    <a:gd name="T45" fmla="*/ 98 h 101"/>
                    <a:gd name="T46" fmla="*/ 38 w 59"/>
                    <a:gd name="T47" fmla="*/ 86 h 101"/>
                    <a:gd name="T48" fmla="*/ 39 w 59"/>
                    <a:gd name="T49" fmla="*/ 78 h 101"/>
                    <a:gd name="T50" fmla="*/ 42 w 59"/>
                    <a:gd name="T51" fmla="*/ 47 h 101"/>
                    <a:gd name="T52" fmla="*/ 32 w 59"/>
                    <a:gd name="T53" fmla="*/ 44 h 101"/>
                    <a:gd name="T54" fmla="*/ 29 w 59"/>
                    <a:gd name="T55" fmla="*/ 64 h 101"/>
                    <a:gd name="T56" fmla="*/ 42 w 59"/>
                    <a:gd name="T5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101">
                      <a:moveTo>
                        <a:pt x="39" y="78"/>
                      </a:moveTo>
                      <a:cubicBezTo>
                        <a:pt x="31" y="84"/>
                        <a:pt x="24" y="89"/>
                        <a:pt x="17" y="94"/>
                      </a:cubicBezTo>
                      <a:cubicBezTo>
                        <a:pt x="14" y="97"/>
                        <a:pt x="11" y="96"/>
                        <a:pt x="8" y="94"/>
                      </a:cubicBezTo>
                      <a:cubicBezTo>
                        <a:pt x="4" y="90"/>
                        <a:pt x="0" y="86"/>
                        <a:pt x="0" y="79"/>
                      </a:cubicBezTo>
                      <a:cubicBezTo>
                        <a:pt x="6" y="82"/>
                        <a:pt x="12" y="80"/>
                        <a:pt x="17" y="73"/>
                      </a:cubicBezTo>
                      <a:cubicBezTo>
                        <a:pt x="15" y="72"/>
                        <a:pt x="13" y="70"/>
                        <a:pt x="10" y="68"/>
                      </a:cubicBezTo>
                      <a:cubicBezTo>
                        <a:pt x="7" y="66"/>
                        <a:pt x="7" y="63"/>
                        <a:pt x="8" y="60"/>
                      </a:cubicBezTo>
                      <a:cubicBezTo>
                        <a:pt x="11" y="48"/>
                        <a:pt x="15" y="36"/>
                        <a:pt x="18" y="23"/>
                      </a:cubicBezTo>
                      <a:cubicBezTo>
                        <a:pt x="19" y="20"/>
                        <a:pt x="20" y="16"/>
                        <a:pt x="26" y="17"/>
                      </a:cubicBezTo>
                      <a:cubicBezTo>
                        <a:pt x="32" y="18"/>
                        <a:pt x="36" y="21"/>
                        <a:pt x="36" y="26"/>
                      </a:cubicBezTo>
                      <a:cubicBezTo>
                        <a:pt x="36" y="26"/>
                        <a:pt x="36" y="27"/>
                        <a:pt x="36" y="27"/>
                      </a:cubicBezTo>
                      <a:cubicBezTo>
                        <a:pt x="35" y="33"/>
                        <a:pt x="38" y="37"/>
                        <a:pt x="43" y="40"/>
                      </a:cubicBezTo>
                      <a:cubicBezTo>
                        <a:pt x="43" y="31"/>
                        <a:pt x="42" y="22"/>
                        <a:pt x="42" y="12"/>
                      </a:cubicBezTo>
                      <a:cubicBezTo>
                        <a:pt x="30" y="16"/>
                        <a:pt x="20" y="12"/>
                        <a:pt x="21" y="5"/>
                      </a:cubicBezTo>
                      <a:cubicBezTo>
                        <a:pt x="29" y="3"/>
                        <a:pt x="36" y="1"/>
                        <a:pt x="44" y="1"/>
                      </a:cubicBezTo>
                      <a:cubicBezTo>
                        <a:pt x="54" y="0"/>
                        <a:pt x="59" y="8"/>
                        <a:pt x="57" y="17"/>
                      </a:cubicBezTo>
                      <a:cubicBezTo>
                        <a:pt x="56" y="27"/>
                        <a:pt x="56" y="38"/>
                        <a:pt x="56" y="48"/>
                      </a:cubicBezTo>
                      <a:cubicBezTo>
                        <a:pt x="56" y="50"/>
                        <a:pt x="57" y="52"/>
                        <a:pt x="57" y="55"/>
                      </a:cubicBezTo>
                      <a:cubicBezTo>
                        <a:pt x="57" y="58"/>
                        <a:pt x="56" y="61"/>
                        <a:pt x="55" y="64"/>
                      </a:cubicBezTo>
                      <a:cubicBezTo>
                        <a:pt x="55" y="66"/>
                        <a:pt x="54" y="68"/>
                        <a:pt x="54" y="71"/>
                      </a:cubicBezTo>
                      <a:cubicBezTo>
                        <a:pt x="53" y="79"/>
                        <a:pt x="53" y="87"/>
                        <a:pt x="52" y="95"/>
                      </a:cubicBezTo>
                      <a:cubicBezTo>
                        <a:pt x="52" y="97"/>
                        <a:pt x="51" y="100"/>
                        <a:pt x="49" y="101"/>
                      </a:cubicBezTo>
                      <a:cubicBezTo>
                        <a:pt x="47" y="101"/>
                        <a:pt x="44" y="100"/>
                        <a:pt x="43" y="98"/>
                      </a:cubicBezTo>
                      <a:cubicBezTo>
                        <a:pt x="39" y="95"/>
                        <a:pt x="36" y="92"/>
                        <a:pt x="38" y="86"/>
                      </a:cubicBezTo>
                      <a:cubicBezTo>
                        <a:pt x="39" y="84"/>
                        <a:pt x="39" y="81"/>
                        <a:pt x="39" y="78"/>
                      </a:cubicBezTo>
                      <a:close/>
                      <a:moveTo>
                        <a:pt x="42" y="47"/>
                      </a:moveTo>
                      <a:cubicBezTo>
                        <a:pt x="39" y="46"/>
                        <a:pt x="36" y="45"/>
                        <a:pt x="32" y="44"/>
                      </a:cubicBezTo>
                      <a:cubicBezTo>
                        <a:pt x="31" y="51"/>
                        <a:pt x="30" y="57"/>
                        <a:pt x="29" y="64"/>
                      </a:cubicBezTo>
                      <a:cubicBezTo>
                        <a:pt x="39" y="61"/>
                        <a:pt x="42" y="57"/>
                        <a:pt x="42"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
                <p:cNvSpPr>
                  <a:spLocks noEditPoints="1"/>
                </p:cNvSpPr>
                <p:nvPr/>
              </p:nvSpPr>
              <p:spPr bwMode="auto">
                <a:xfrm>
                  <a:off x="6361113" y="3541713"/>
                  <a:ext cx="236538" cy="509588"/>
                </a:xfrm>
                <a:custGeom>
                  <a:avLst/>
                  <a:gdLst>
                    <a:gd name="T0" fmla="*/ 11 w 55"/>
                    <a:gd name="T1" fmla="*/ 89 h 120"/>
                    <a:gd name="T2" fmla="*/ 10 w 55"/>
                    <a:gd name="T3" fmla="*/ 100 h 120"/>
                    <a:gd name="T4" fmla="*/ 6 w 55"/>
                    <a:gd name="T5" fmla="*/ 104 h 120"/>
                    <a:gd name="T6" fmla="*/ 1 w 55"/>
                    <a:gd name="T7" fmla="*/ 99 h 120"/>
                    <a:gd name="T8" fmla="*/ 3 w 55"/>
                    <a:gd name="T9" fmla="*/ 84 h 120"/>
                    <a:gd name="T10" fmla="*/ 14 w 55"/>
                    <a:gd name="T11" fmla="*/ 37 h 120"/>
                    <a:gd name="T12" fmla="*/ 22 w 55"/>
                    <a:gd name="T13" fmla="*/ 11 h 120"/>
                    <a:gd name="T14" fmla="*/ 26 w 55"/>
                    <a:gd name="T15" fmla="*/ 19 h 120"/>
                    <a:gd name="T16" fmla="*/ 20 w 55"/>
                    <a:gd name="T17" fmla="*/ 40 h 120"/>
                    <a:gd name="T18" fmla="*/ 27 w 55"/>
                    <a:gd name="T19" fmla="*/ 35 h 120"/>
                    <a:gd name="T20" fmla="*/ 35 w 55"/>
                    <a:gd name="T21" fmla="*/ 30 h 120"/>
                    <a:gd name="T22" fmla="*/ 33 w 55"/>
                    <a:gd name="T23" fmla="*/ 9 h 120"/>
                    <a:gd name="T24" fmla="*/ 28 w 55"/>
                    <a:gd name="T25" fmla="*/ 8 h 120"/>
                    <a:gd name="T26" fmla="*/ 19 w 55"/>
                    <a:gd name="T27" fmla="*/ 12 h 120"/>
                    <a:gd name="T28" fmla="*/ 12 w 55"/>
                    <a:gd name="T29" fmla="*/ 15 h 120"/>
                    <a:gd name="T30" fmla="*/ 9 w 55"/>
                    <a:gd name="T31" fmla="*/ 11 h 120"/>
                    <a:gd name="T32" fmla="*/ 11 w 55"/>
                    <a:gd name="T33" fmla="*/ 8 h 120"/>
                    <a:gd name="T34" fmla="*/ 31 w 55"/>
                    <a:gd name="T35" fmla="*/ 0 h 120"/>
                    <a:gd name="T36" fmla="*/ 45 w 55"/>
                    <a:gd name="T37" fmla="*/ 15 h 120"/>
                    <a:gd name="T38" fmla="*/ 44 w 55"/>
                    <a:gd name="T39" fmla="*/ 46 h 120"/>
                    <a:gd name="T40" fmla="*/ 48 w 55"/>
                    <a:gd name="T41" fmla="*/ 54 h 120"/>
                    <a:gd name="T42" fmla="*/ 48 w 55"/>
                    <a:gd name="T43" fmla="*/ 71 h 120"/>
                    <a:gd name="T44" fmla="*/ 44 w 55"/>
                    <a:gd name="T45" fmla="*/ 77 h 120"/>
                    <a:gd name="T46" fmla="*/ 44 w 55"/>
                    <a:gd name="T47" fmla="*/ 110 h 120"/>
                    <a:gd name="T48" fmla="*/ 44 w 55"/>
                    <a:gd name="T49" fmla="*/ 114 h 120"/>
                    <a:gd name="T50" fmla="*/ 41 w 55"/>
                    <a:gd name="T51" fmla="*/ 120 h 120"/>
                    <a:gd name="T52" fmla="*/ 32 w 55"/>
                    <a:gd name="T53" fmla="*/ 118 h 120"/>
                    <a:gd name="T54" fmla="*/ 13 w 55"/>
                    <a:gd name="T55" fmla="*/ 91 h 120"/>
                    <a:gd name="T56" fmla="*/ 12 w 55"/>
                    <a:gd name="T57" fmla="*/ 89 h 120"/>
                    <a:gd name="T58" fmla="*/ 11 w 55"/>
                    <a:gd name="T59" fmla="*/ 89 h 120"/>
                    <a:gd name="T60" fmla="*/ 24 w 55"/>
                    <a:gd name="T61" fmla="*/ 76 h 120"/>
                    <a:gd name="T62" fmla="*/ 23 w 55"/>
                    <a:gd name="T63" fmla="*/ 74 h 120"/>
                    <a:gd name="T64" fmla="*/ 27 w 55"/>
                    <a:gd name="T65" fmla="*/ 71 h 120"/>
                    <a:gd name="T66" fmla="*/ 33 w 55"/>
                    <a:gd name="T67" fmla="*/ 67 h 120"/>
                    <a:gd name="T68" fmla="*/ 32 w 55"/>
                    <a:gd name="T69" fmla="*/ 63 h 120"/>
                    <a:gd name="T70" fmla="*/ 22 w 55"/>
                    <a:gd name="T71" fmla="*/ 52 h 120"/>
                    <a:gd name="T72" fmla="*/ 18 w 55"/>
                    <a:gd name="T73" fmla="*/ 89 h 120"/>
                    <a:gd name="T74" fmla="*/ 33 w 55"/>
                    <a:gd name="T75" fmla="*/ 107 h 120"/>
                    <a:gd name="T76" fmla="*/ 35 w 55"/>
                    <a:gd name="T77" fmla="*/ 77 h 120"/>
                    <a:gd name="T78" fmla="*/ 31 w 55"/>
                    <a:gd name="T79" fmla="*/ 75 h 120"/>
                    <a:gd name="T80" fmla="*/ 24 w 55"/>
                    <a:gd name="T81"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120">
                      <a:moveTo>
                        <a:pt x="11" y="89"/>
                      </a:moveTo>
                      <a:cubicBezTo>
                        <a:pt x="10" y="93"/>
                        <a:pt x="10" y="96"/>
                        <a:pt x="10" y="100"/>
                      </a:cubicBezTo>
                      <a:cubicBezTo>
                        <a:pt x="9" y="102"/>
                        <a:pt x="9" y="104"/>
                        <a:pt x="6" y="104"/>
                      </a:cubicBezTo>
                      <a:cubicBezTo>
                        <a:pt x="3" y="104"/>
                        <a:pt x="0" y="103"/>
                        <a:pt x="1" y="99"/>
                      </a:cubicBezTo>
                      <a:cubicBezTo>
                        <a:pt x="2" y="94"/>
                        <a:pt x="2" y="89"/>
                        <a:pt x="3" y="84"/>
                      </a:cubicBezTo>
                      <a:cubicBezTo>
                        <a:pt x="7" y="68"/>
                        <a:pt x="10" y="53"/>
                        <a:pt x="14" y="37"/>
                      </a:cubicBezTo>
                      <a:cubicBezTo>
                        <a:pt x="16" y="29"/>
                        <a:pt x="19" y="20"/>
                        <a:pt x="22" y="11"/>
                      </a:cubicBezTo>
                      <a:cubicBezTo>
                        <a:pt x="26" y="13"/>
                        <a:pt x="27" y="15"/>
                        <a:pt x="26" y="19"/>
                      </a:cubicBezTo>
                      <a:cubicBezTo>
                        <a:pt x="24" y="25"/>
                        <a:pt x="22" y="32"/>
                        <a:pt x="20" y="40"/>
                      </a:cubicBezTo>
                      <a:cubicBezTo>
                        <a:pt x="23" y="37"/>
                        <a:pt x="25" y="36"/>
                        <a:pt x="27" y="35"/>
                      </a:cubicBezTo>
                      <a:cubicBezTo>
                        <a:pt x="30" y="33"/>
                        <a:pt x="34" y="32"/>
                        <a:pt x="35" y="30"/>
                      </a:cubicBezTo>
                      <a:cubicBezTo>
                        <a:pt x="36" y="23"/>
                        <a:pt x="37" y="16"/>
                        <a:pt x="33" y="9"/>
                      </a:cubicBezTo>
                      <a:cubicBezTo>
                        <a:pt x="33" y="8"/>
                        <a:pt x="30" y="7"/>
                        <a:pt x="28" y="8"/>
                      </a:cubicBezTo>
                      <a:cubicBezTo>
                        <a:pt x="25" y="9"/>
                        <a:pt x="22" y="11"/>
                        <a:pt x="19" y="12"/>
                      </a:cubicBezTo>
                      <a:cubicBezTo>
                        <a:pt x="17" y="13"/>
                        <a:pt x="15" y="15"/>
                        <a:pt x="12" y="15"/>
                      </a:cubicBezTo>
                      <a:cubicBezTo>
                        <a:pt x="11" y="15"/>
                        <a:pt x="9" y="13"/>
                        <a:pt x="9" y="11"/>
                      </a:cubicBezTo>
                      <a:cubicBezTo>
                        <a:pt x="8" y="11"/>
                        <a:pt x="10" y="9"/>
                        <a:pt x="11" y="8"/>
                      </a:cubicBezTo>
                      <a:cubicBezTo>
                        <a:pt x="17" y="4"/>
                        <a:pt x="23" y="0"/>
                        <a:pt x="31" y="0"/>
                      </a:cubicBezTo>
                      <a:cubicBezTo>
                        <a:pt x="41" y="1"/>
                        <a:pt x="46" y="5"/>
                        <a:pt x="45" y="15"/>
                      </a:cubicBezTo>
                      <a:cubicBezTo>
                        <a:pt x="45" y="25"/>
                        <a:pt x="45" y="36"/>
                        <a:pt x="44" y="46"/>
                      </a:cubicBezTo>
                      <a:cubicBezTo>
                        <a:pt x="44" y="50"/>
                        <a:pt x="45" y="52"/>
                        <a:pt x="48" y="54"/>
                      </a:cubicBezTo>
                      <a:cubicBezTo>
                        <a:pt x="55" y="60"/>
                        <a:pt x="55" y="66"/>
                        <a:pt x="48" y="71"/>
                      </a:cubicBezTo>
                      <a:cubicBezTo>
                        <a:pt x="45" y="72"/>
                        <a:pt x="44" y="74"/>
                        <a:pt x="44" y="77"/>
                      </a:cubicBezTo>
                      <a:cubicBezTo>
                        <a:pt x="45" y="88"/>
                        <a:pt x="44" y="99"/>
                        <a:pt x="44" y="110"/>
                      </a:cubicBezTo>
                      <a:cubicBezTo>
                        <a:pt x="44" y="112"/>
                        <a:pt x="45" y="113"/>
                        <a:pt x="44" y="114"/>
                      </a:cubicBezTo>
                      <a:cubicBezTo>
                        <a:pt x="43" y="116"/>
                        <a:pt x="42" y="120"/>
                        <a:pt x="41" y="120"/>
                      </a:cubicBezTo>
                      <a:cubicBezTo>
                        <a:pt x="38" y="120"/>
                        <a:pt x="34" y="120"/>
                        <a:pt x="32" y="118"/>
                      </a:cubicBezTo>
                      <a:cubicBezTo>
                        <a:pt x="25" y="109"/>
                        <a:pt x="19" y="100"/>
                        <a:pt x="13" y="91"/>
                      </a:cubicBezTo>
                      <a:cubicBezTo>
                        <a:pt x="12" y="90"/>
                        <a:pt x="12" y="90"/>
                        <a:pt x="12" y="89"/>
                      </a:cubicBezTo>
                      <a:cubicBezTo>
                        <a:pt x="11" y="89"/>
                        <a:pt x="11" y="89"/>
                        <a:pt x="11" y="89"/>
                      </a:cubicBezTo>
                      <a:close/>
                      <a:moveTo>
                        <a:pt x="24" y="76"/>
                      </a:moveTo>
                      <a:cubicBezTo>
                        <a:pt x="23" y="75"/>
                        <a:pt x="23" y="75"/>
                        <a:pt x="23" y="74"/>
                      </a:cubicBezTo>
                      <a:cubicBezTo>
                        <a:pt x="24" y="73"/>
                        <a:pt x="26" y="72"/>
                        <a:pt x="27" y="71"/>
                      </a:cubicBezTo>
                      <a:cubicBezTo>
                        <a:pt x="29" y="70"/>
                        <a:pt x="31" y="69"/>
                        <a:pt x="33" y="67"/>
                      </a:cubicBezTo>
                      <a:cubicBezTo>
                        <a:pt x="35" y="66"/>
                        <a:pt x="35" y="63"/>
                        <a:pt x="32" y="63"/>
                      </a:cubicBezTo>
                      <a:cubicBezTo>
                        <a:pt x="27" y="61"/>
                        <a:pt x="24" y="58"/>
                        <a:pt x="22" y="52"/>
                      </a:cubicBezTo>
                      <a:cubicBezTo>
                        <a:pt x="17" y="65"/>
                        <a:pt x="13" y="77"/>
                        <a:pt x="18" y="89"/>
                      </a:cubicBezTo>
                      <a:cubicBezTo>
                        <a:pt x="21" y="97"/>
                        <a:pt x="27" y="101"/>
                        <a:pt x="33" y="107"/>
                      </a:cubicBezTo>
                      <a:cubicBezTo>
                        <a:pt x="34" y="97"/>
                        <a:pt x="34" y="87"/>
                        <a:pt x="35" y="77"/>
                      </a:cubicBezTo>
                      <a:cubicBezTo>
                        <a:pt x="35" y="77"/>
                        <a:pt x="32" y="75"/>
                        <a:pt x="31" y="75"/>
                      </a:cubicBezTo>
                      <a:cubicBezTo>
                        <a:pt x="29" y="75"/>
                        <a:pt x="26" y="76"/>
                        <a:pt x="24"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7" name="组合 36"/>
              <p:cNvGrpSpPr/>
              <p:nvPr/>
            </p:nvGrpSpPr>
            <p:grpSpPr>
              <a:xfrm>
                <a:off x="2372715" y="161759"/>
                <a:ext cx="591521" cy="747103"/>
                <a:chOff x="6108700" y="2066926"/>
                <a:chExt cx="549275" cy="693738"/>
              </a:xfrm>
              <a:grpFill/>
            </p:grpSpPr>
            <p:sp>
              <p:nvSpPr>
                <p:cNvPr id="45" name="Freeform 13"/>
                <p:cNvSpPr>
                  <a:spLocks noEditPoints="1"/>
                </p:cNvSpPr>
                <p:nvPr/>
              </p:nvSpPr>
              <p:spPr bwMode="auto">
                <a:xfrm>
                  <a:off x="6108700" y="2066926"/>
                  <a:ext cx="549275" cy="655638"/>
                </a:xfrm>
                <a:custGeom>
                  <a:avLst/>
                  <a:gdLst>
                    <a:gd name="T0" fmla="*/ 54 w 128"/>
                    <a:gd name="T1" fmla="*/ 76 h 154"/>
                    <a:gd name="T2" fmla="*/ 66 w 128"/>
                    <a:gd name="T3" fmla="*/ 53 h 154"/>
                    <a:gd name="T4" fmla="*/ 49 w 128"/>
                    <a:gd name="T5" fmla="*/ 47 h 154"/>
                    <a:gd name="T6" fmla="*/ 64 w 128"/>
                    <a:gd name="T7" fmla="*/ 44 h 154"/>
                    <a:gd name="T8" fmla="*/ 83 w 128"/>
                    <a:gd name="T9" fmla="*/ 6 h 154"/>
                    <a:gd name="T10" fmla="*/ 91 w 128"/>
                    <a:gd name="T11" fmla="*/ 11 h 154"/>
                    <a:gd name="T12" fmla="*/ 96 w 128"/>
                    <a:gd name="T13" fmla="*/ 36 h 154"/>
                    <a:gd name="T14" fmla="*/ 106 w 128"/>
                    <a:gd name="T15" fmla="*/ 41 h 154"/>
                    <a:gd name="T16" fmla="*/ 82 w 128"/>
                    <a:gd name="T17" fmla="*/ 50 h 154"/>
                    <a:gd name="T18" fmla="*/ 71 w 128"/>
                    <a:gd name="T19" fmla="*/ 65 h 154"/>
                    <a:gd name="T20" fmla="*/ 110 w 128"/>
                    <a:gd name="T21" fmla="*/ 74 h 154"/>
                    <a:gd name="T22" fmla="*/ 101 w 128"/>
                    <a:gd name="T23" fmla="*/ 87 h 154"/>
                    <a:gd name="T24" fmla="*/ 111 w 128"/>
                    <a:gd name="T25" fmla="*/ 98 h 154"/>
                    <a:gd name="T26" fmla="*/ 92 w 128"/>
                    <a:gd name="T27" fmla="*/ 104 h 154"/>
                    <a:gd name="T28" fmla="*/ 86 w 128"/>
                    <a:gd name="T29" fmla="*/ 116 h 154"/>
                    <a:gd name="T30" fmla="*/ 124 w 128"/>
                    <a:gd name="T31" fmla="*/ 112 h 154"/>
                    <a:gd name="T32" fmla="*/ 120 w 128"/>
                    <a:gd name="T33" fmla="*/ 122 h 154"/>
                    <a:gd name="T34" fmla="*/ 111 w 128"/>
                    <a:gd name="T35" fmla="*/ 144 h 154"/>
                    <a:gd name="T36" fmla="*/ 105 w 128"/>
                    <a:gd name="T37" fmla="*/ 153 h 154"/>
                    <a:gd name="T38" fmla="*/ 55 w 128"/>
                    <a:gd name="T39" fmla="*/ 129 h 154"/>
                    <a:gd name="T40" fmla="*/ 53 w 128"/>
                    <a:gd name="T41" fmla="*/ 121 h 154"/>
                    <a:gd name="T42" fmla="*/ 61 w 128"/>
                    <a:gd name="T43" fmla="*/ 125 h 154"/>
                    <a:gd name="T44" fmla="*/ 94 w 128"/>
                    <a:gd name="T45" fmla="*/ 140 h 154"/>
                    <a:gd name="T46" fmla="*/ 85 w 128"/>
                    <a:gd name="T47" fmla="*/ 127 h 154"/>
                    <a:gd name="T48" fmla="*/ 71 w 128"/>
                    <a:gd name="T49" fmla="*/ 108 h 154"/>
                    <a:gd name="T50" fmla="*/ 52 w 128"/>
                    <a:gd name="T51" fmla="*/ 113 h 154"/>
                    <a:gd name="T52" fmla="*/ 38 w 128"/>
                    <a:gd name="T53" fmla="*/ 97 h 154"/>
                    <a:gd name="T54" fmla="*/ 51 w 128"/>
                    <a:gd name="T55" fmla="*/ 97 h 154"/>
                    <a:gd name="T56" fmla="*/ 34 w 128"/>
                    <a:gd name="T57" fmla="*/ 93 h 154"/>
                    <a:gd name="T58" fmla="*/ 35 w 128"/>
                    <a:gd name="T59" fmla="*/ 105 h 154"/>
                    <a:gd name="T60" fmla="*/ 26 w 128"/>
                    <a:gd name="T61" fmla="*/ 154 h 154"/>
                    <a:gd name="T62" fmla="*/ 20 w 128"/>
                    <a:gd name="T63" fmla="*/ 118 h 154"/>
                    <a:gd name="T64" fmla="*/ 0 w 128"/>
                    <a:gd name="T65" fmla="*/ 103 h 154"/>
                    <a:gd name="T66" fmla="*/ 19 w 128"/>
                    <a:gd name="T67" fmla="*/ 72 h 154"/>
                    <a:gd name="T68" fmla="*/ 25 w 128"/>
                    <a:gd name="T69" fmla="*/ 51 h 154"/>
                    <a:gd name="T70" fmla="*/ 39 w 128"/>
                    <a:gd name="T71" fmla="*/ 14 h 154"/>
                    <a:gd name="T72" fmla="*/ 51 w 128"/>
                    <a:gd name="T73" fmla="*/ 24 h 154"/>
                    <a:gd name="T74" fmla="*/ 39 w 128"/>
                    <a:gd name="T75" fmla="*/ 44 h 154"/>
                    <a:gd name="T76" fmla="*/ 48 w 128"/>
                    <a:gd name="T77" fmla="*/ 73 h 154"/>
                    <a:gd name="T78" fmla="*/ 81 w 128"/>
                    <a:gd name="T79" fmla="*/ 90 h 154"/>
                    <a:gd name="T80" fmla="*/ 92 w 128"/>
                    <a:gd name="T81" fmla="*/ 71 h 154"/>
                    <a:gd name="T82" fmla="*/ 81 w 128"/>
                    <a:gd name="T83" fmla="*/ 80 h 154"/>
                    <a:gd name="T84" fmla="*/ 76 w 128"/>
                    <a:gd name="T85" fmla="*/ 73 h 154"/>
                    <a:gd name="T86" fmla="*/ 67 w 128"/>
                    <a:gd name="T87" fmla="*/ 79 h 154"/>
                    <a:gd name="T88" fmla="*/ 76 w 128"/>
                    <a:gd name="T89" fmla="*/ 73 h 154"/>
                    <a:gd name="T90" fmla="*/ 56 w 128"/>
                    <a:gd name="T91" fmla="*/ 88 h 154"/>
                    <a:gd name="T92" fmla="*/ 63 w 128"/>
                    <a:gd name="T93" fmla="*/ 8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 h="154">
                      <a:moveTo>
                        <a:pt x="48" y="73"/>
                      </a:moveTo>
                      <a:cubicBezTo>
                        <a:pt x="50" y="74"/>
                        <a:pt x="52" y="75"/>
                        <a:pt x="54" y="76"/>
                      </a:cubicBezTo>
                      <a:cubicBezTo>
                        <a:pt x="57" y="74"/>
                        <a:pt x="60" y="72"/>
                        <a:pt x="63" y="70"/>
                      </a:cubicBezTo>
                      <a:cubicBezTo>
                        <a:pt x="58" y="63"/>
                        <a:pt x="65" y="59"/>
                        <a:pt x="66" y="53"/>
                      </a:cubicBezTo>
                      <a:cubicBezTo>
                        <a:pt x="63" y="53"/>
                        <a:pt x="59" y="53"/>
                        <a:pt x="56" y="52"/>
                      </a:cubicBezTo>
                      <a:cubicBezTo>
                        <a:pt x="54" y="51"/>
                        <a:pt x="51" y="49"/>
                        <a:pt x="49" y="47"/>
                      </a:cubicBezTo>
                      <a:cubicBezTo>
                        <a:pt x="49" y="46"/>
                        <a:pt x="50" y="46"/>
                        <a:pt x="50" y="46"/>
                      </a:cubicBezTo>
                      <a:cubicBezTo>
                        <a:pt x="55" y="45"/>
                        <a:pt x="59" y="45"/>
                        <a:pt x="64" y="44"/>
                      </a:cubicBezTo>
                      <a:cubicBezTo>
                        <a:pt x="68" y="44"/>
                        <a:pt x="70" y="42"/>
                        <a:pt x="71" y="38"/>
                      </a:cubicBezTo>
                      <a:cubicBezTo>
                        <a:pt x="75" y="27"/>
                        <a:pt x="79" y="16"/>
                        <a:pt x="83" y="6"/>
                      </a:cubicBezTo>
                      <a:cubicBezTo>
                        <a:pt x="84" y="3"/>
                        <a:pt x="84" y="0"/>
                        <a:pt x="88" y="2"/>
                      </a:cubicBezTo>
                      <a:cubicBezTo>
                        <a:pt x="92" y="4"/>
                        <a:pt x="94" y="9"/>
                        <a:pt x="91" y="11"/>
                      </a:cubicBezTo>
                      <a:cubicBezTo>
                        <a:pt x="83" y="19"/>
                        <a:pt x="83" y="30"/>
                        <a:pt x="80" y="41"/>
                      </a:cubicBezTo>
                      <a:cubicBezTo>
                        <a:pt x="85" y="39"/>
                        <a:pt x="91" y="37"/>
                        <a:pt x="96" y="36"/>
                      </a:cubicBezTo>
                      <a:cubicBezTo>
                        <a:pt x="98" y="35"/>
                        <a:pt x="101" y="35"/>
                        <a:pt x="102" y="36"/>
                      </a:cubicBezTo>
                      <a:cubicBezTo>
                        <a:pt x="104" y="37"/>
                        <a:pt x="106" y="39"/>
                        <a:pt x="106" y="41"/>
                      </a:cubicBezTo>
                      <a:cubicBezTo>
                        <a:pt x="106" y="42"/>
                        <a:pt x="105" y="44"/>
                        <a:pt x="103" y="44"/>
                      </a:cubicBezTo>
                      <a:cubicBezTo>
                        <a:pt x="96" y="46"/>
                        <a:pt x="89" y="48"/>
                        <a:pt x="82" y="50"/>
                      </a:cubicBezTo>
                      <a:cubicBezTo>
                        <a:pt x="78" y="50"/>
                        <a:pt x="77" y="51"/>
                        <a:pt x="76" y="54"/>
                      </a:cubicBezTo>
                      <a:cubicBezTo>
                        <a:pt x="74" y="58"/>
                        <a:pt x="73" y="61"/>
                        <a:pt x="71" y="65"/>
                      </a:cubicBezTo>
                      <a:cubicBezTo>
                        <a:pt x="82" y="63"/>
                        <a:pt x="92" y="62"/>
                        <a:pt x="102" y="66"/>
                      </a:cubicBezTo>
                      <a:cubicBezTo>
                        <a:pt x="106" y="67"/>
                        <a:pt x="110" y="69"/>
                        <a:pt x="110" y="74"/>
                      </a:cubicBezTo>
                      <a:cubicBezTo>
                        <a:pt x="111" y="79"/>
                        <a:pt x="109" y="83"/>
                        <a:pt x="104" y="85"/>
                      </a:cubicBezTo>
                      <a:cubicBezTo>
                        <a:pt x="103" y="85"/>
                        <a:pt x="102" y="86"/>
                        <a:pt x="101" y="87"/>
                      </a:cubicBezTo>
                      <a:cubicBezTo>
                        <a:pt x="103" y="88"/>
                        <a:pt x="105" y="88"/>
                        <a:pt x="106" y="89"/>
                      </a:cubicBezTo>
                      <a:cubicBezTo>
                        <a:pt x="110" y="91"/>
                        <a:pt x="112" y="94"/>
                        <a:pt x="111" y="98"/>
                      </a:cubicBezTo>
                      <a:cubicBezTo>
                        <a:pt x="110" y="102"/>
                        <a:pt x="107" y="103"/>
                        <a:pt x="104" y="103"/>
                      </a:cubicBezTo>
                      <a:cubicBezTo>
                        <a:pt x="100" y="103"/>
                        <a:pt x="96" y="104"/>
                        <a:pt x="92" y="104"/>
                      </a:cubicBezTo>
                      <a:cubicBezTo>
                        <a:pt x="86" y="105"/>
                        <a:pt x="81" y="111"/>
                        <a:pt x="82" y="117"/>
                      </a:cubicBezTo>
                      <a:cubicBezTo>
                        <a:pt x="83" y="117"/>
                        <a:pt x="85" y="117"/>
                        <a:pt x="86" y="116"/>
                      </a:cubicBezTo>
                      <a:cubicBezTo>
                        <a:pt x="95" y="111"/>
                        <a:pt x="104" y="109"/>
                        <a:pt x="114" y="109"/>
                      </a:cubicBezTo>
                      <a:cubicBezTo>
                        <a:pt x="118" y="110"/>
                        <a:pt x="121" y="111"/>
                        <a:pt x="124" y="112"/>
                      </a:cubicBezTo>
                      <a:cubicBezTo>
                        <a:pt x="128" y="114"/>
                        <a:pt x="128" y="117"/>
                        <a:pt x="126" y="120"/>
                      </a:cubicBezTo>
                      <a:cubicBezTo>
                        <a:pt x="125" y="123"/>
                        <a:pt x="122" y="123"/>
                        <a:pt x="120" y="122"/>
                      </a:cubicBezTo>
                      <a:cubicBezTo>
                        <a:pt x="111" y="118"/>
                        <a:pt x="104" y="120"/>
                        <a:pt x="97" y="123"/>
                      </a:cubicBezTo>
                      <a:cubicBezTo>
                        <a:pt x="101" y="130"/>
                        <a:pt x="106" y="137"/>
                        <a:pt x="111" y="144"/>
                      </a:cubicBezTo>
                      <a:cubicBezTo>
                        <a:pt x="112" y="146"/>
                        <a:pt x="112" y="150"/>
                        <a:pt x="111" y="152"/>
                      </a:cubicBezTo>
                      <a:cubicBezTo>
                        <a:pt x="111" y="153"/>
                        <a:pt x="107" y="153"/>
                        <a:pt x="105" y="153"/>
                      </a:cubicBezTo>
                      <a:cubicBezTo>
                        <a:pt x="91" y="150"/>
                        <a:pt x="77" y="146"/>
                        <a:pt x="66" y="138"/>
                      </a:cubicBezTo>
                      <a:cubicBezTo>
                        <a:pt x="62" y="135"/>
                        <a:pt x="59" y="132"/>
                        <a:pt x="55" y="129"/>
                      </a:cubicBezTo>
                      <a:cubicBezTo>
                        <a:pt x="54" y="128"/>
                        <a:pt x="53" y="127"/>
                        <a:pt x="53" y="126"/>
                      </a:cubicBezTo>
                      <a:cubicBezTo>
                        <a:pt x="53" y="124"/>
                        <a:pt x="53" y="122"/>
                        <a:pt x="53" y="121"/>
                      </a:cubicBezTo>
                      <a:cubicBezTo>
                        <a:pt x="55" y="121"/>
                        <a:pt x="57" y="121"/>
                        <a:pt x="58" y="121"/>
                      </a:cubicBezTo>
                      <a:cubicBezTo>
                        <a:pt x="59" y="122"/>
                        <a:pt x="60" y="123"/>
                        <a:pt x="61" y="125"/>
                      </a:cubicBezTo>
                      <a:cubicBezTo>
                        <a:pt x="70" y="134"/>
                        <a:pt x="80" y="139"/>
                        <a:pt x="92" y="140"/>
                      </a:cubicBezTo>
                      <a:cubicBezTo>
                        <a:pt x="93" y="140"/>
                        <a:pt x="93" y="140"/>
                        <a:pt x="94" y="140"/>
                      </a:cubicBezTo>
                      <a:cubicBezTo>
                        <a:pt x="92" y="136"/>
                        <a:pt x="90" y="132"/>
                        <a:pt x="88" y="128"/>
                      </a:cubicBezTo>
                      <a:cubicBezTo>
                        <a:pt x="88" y="128"/>
                        <a:pt x="86" y="127"/>
                        <a:pt x="85" y="127"/>
                      </a:cubicBezTo>
                      <a:cubicBezTo>
                        <a:pt x="71" y="126"/>
                        <a:pt x="70" y="124"/>
                        <a:pt x="71" y="111"/>
                      </a:cubicBezTo>
                      <a:cubicBezTo>
                        <a:pt x="71" y="110"/>
                        <a:pt x="71" y="109"/>
                        <a:pt x="71" y="108"/>
                      </a:cubicBezTo>
                      <a:cubicBezTo>
                        <a:pt x="68" y="109"/>
                        <a:pt x="65" y="109"/>
                        <a:pt x="62" y="110"/>
                      </a:cubicBezTo>
                      <a:cubicBezTo>
                        <a:pt x="59" y="111"/>
                        <a:pt x="55" y="112"/>
                        <a:pt x="52" y="113"/>
                      </a:cubicBezTo>
                      <a:cubicBezTo>
                        <a:pt x="48" y="114"/>
                        <a:pt x="44" y="115"/>
                        <a:pt x="41" y="111"/>
                      </a:cubicBezTo>
                      <a:cubicBezTo>
                        <a:pt x="37" y="107"/>
                        <a:pt x="37" y="102"/>
                        <a:pt x="38" y="97"/>
                      </a:cubicBezTo>
                      <a:cubicBezTo>
                        <a:pt x="38" y="96"/>
                        <a:pt x="40" y="96"/>
                        <a:pt x="42" y="96"/>
                      </a:cubicBezTo>
                      <a:cubicBezTo>
                        <a:pt x="45" y="96"/>
                        <a:pt x="48" y="96"/>
                        <a:pt x="51" y="97"/>
                      </a:cubicBezTo>
                      <a:cubicBezTo>
                        <a:pt x="48" y="90"/>
                        <a:pt x="46" y="84"/>
                        <a:pt x="43" y="78"/>
                      </a:cubicBezTo>
                      <a:cubicBezTo>
                        <a:pt x="40" y="83"/>
                        <a:pt x="37" y="88"/>
                        <a:pt x="34" y="93"/>
                      </a:cubicBezTo>
                      <a:cubicBezTo>
                        <a:pt x="33" y="94"/>
                        <a:pt x="33" y="96"/>
                        <a:pt x="34" y="98"/>
                      </a:cubicBezTo>
                      <a:cubicBezTo>
                        <a:pt x="34" y="100"/>
                        <a:pt x="35" y="103"/>
                        <a:pt x="35" y="105"/>
                      </a:cubicBezTo>
                      <a:cubicBezTo>
                        <a:pt x="32" y="121"/>
                        <a:pt x="29" y="136"/>
                        <a:pt x="27" y="151"/>
                      </a:cubicBezTo>
                      <a:cubicBezTo>
                        <a:pt x="26" y="152"/>
                        <a:pt x="26" y="153"/>
                        <a:pt x="26" y="154"/>
                      </a:cubicBezTo>
                      <a:cubicBezTo>
                        <a:pt x="17" y="153"/>
                        <a:pt x="14" y="149"/>
                        <a:pt x="15" y="141"/>
                      </a:cubicBezTo>
                      <a:cubicBezTo>
                        <a:pt x="17" y="134"/>
                        <a:pt x="18" y="126"/>
                        <a:pt x="20" y="118"/>
                      </a:cubicBezTo>
                      <a:cubicBezTo>
                        <a:pt x="15" y="123"/>
                        <a:pt x="12" y="122"/>
                        <a:pt x="7" y="118"/>
                      </a:cubicBezTo>
                      <a:cubicBezTo>
                        <a:pt x="3" y="114"/>
                        <a:pt x="0" y="109"/>
                        <a:pt x="0" y="103"/>
                      </a:cubicBezTo>
                      <a:cubicBezTo>
                        <a:pt x="0" y="102"/>
                        <a:pt x="1" y="101"/>
                        <a:pt x="1" y="100"/>
                      </a:cubicBezTo>
                      <a:cubicBezTo>
                        <a:pt x="7" y="91"/>
                        <a:pt x="14" y="82"/>
                        <a:pt x="19" y="72"/>
                      </a:cubicBezTo>
                      <a:cubicBezTo>
                        <a:pt x="22" y="67"/>
                        <a:pt x="24" y="61"/>
                        <a:pt x="26" y="55"/>
                      </a:cubicBezTo>
                      <a:cubicBezTo>
                        <a:pt x="27" y="54"/>
                        <a:pt x="25" y="53"/>
                        <a:pt x="25" y="51"/>
                      </a:cubicBezTo>
                      <a:cubicBezTo>
                        <a:pt x="18" y="43"/>
                        <a:pt x="18" y="39"/>
                        <a:pt x="23" y="30"/>
                      </a:cubicBezTo>
                      <a:cubicBezTo>
                        <a:pt x="27" y="23"/>
                        <a:pt x="32" y="17"/>
                        <a:pt x="39" y="14"/>
                      </a:cubicBezTo>
                      <a:cubicBezTo>
                        <a:pt x="45" y="11"/>
                        <a:pt x="50" y="12"/>
                        <a:pt x="53" y="16"/>
                      </a:cubicBezTo>
                      <a:cubicBezTo>
                        <a:pt x="56" y="20"/>
                        <a:pt x="56" y="22"/>
                        <a:pt x="51" y="24"/>
                      </a:cubicBezTo>
                      <a:cubicBezTo>
                        <a:pt x="44" y="26"/>
                        <a:pt x="41" y="31"/>
                        <a:pt x="37" y="36"/>
                      </a:cubicBezTo>
                      <a:cubicBezTo>
                        <a:pt x="36" y="39"/>
                        <a:pt x="36" y="42"/>
                        <a:pt x="39" y="44"/>
                      </a:cubicBezTo>
                      <a:cubicBezTo>
                        <a:pt x="41" y="45"/>
                        <a:pt x="42" y="47"/>
                        <a:pt x="43" y="48"/>
                      </a:cubicBezTo>
                      <a:cubicBezTo>
                        <a:pt x="52" y="58"/>
                        <a:pt x="54" y="62"/>
                        <a:pt x="48" y="73"/>
                      </a:cubicBezTo>
                      <a:close/>
                      <a:moveTo>
                        <a:pt x="79" y="89"/>
                      </a:moveTo>
                      <a:cubicBezTo>
                        <a:pt x="80" y="89"/>
                        <a:pt x="80" y="90"/>
                        <a:pt x="81" y="90"/>
                      </a:cubicBezTo>
                      <a:cubicBezTo>
                        <a:pt x="85" y="86"/>
                        <a:pt x="90" y="81"/>
                        <a:pt x="95" y="76"/>
                      </a:cubicBezTo>
                      <a:cubicBezTo>
                        <a:pt x="97" y="73"/>
                        <a:pt x="95" y="71"/>
                        <a:pt x="92" y="71"/>
                      </a:cubicBezTo>
                      <a:cubicBezTo>
                        <a:pt x="88" y="71"/>
                        <a:pt x="85" y="71"/>
                        <a:pt x="81" y="71"/>
                      </a:cubicBezTo>
                      <a:cubicBezTo>
                        <a:pt x="81" y="75"/>
                        <a:pt x="81" y="77"/>
                        <a:pt x="81" y="80"/>
                      </a:cubicBezTo>
                      <a:cubicBezTo>
                        <a:pt x="81" y="83"/>
                        <a:pt x="80" y="86"/>
                        <a:pt x="79" y="89"/>
                      </a:cubicBezTo>
                      <a:close/>
                      <a:moveTo>
                        <a:pt x="76" y="73"/>
                      </a:moveTo>
                      <a:cubicBezTo>
                        <a:pt x="73" y="74"/>
                        <a:pt x="71" y="75"/>
                        <a:pt x="69" y="77"/>
                      </a:cubicBezTo>
                      <a:cubicBezTo>
                        <a:pt x="68" y="77"/>
                        <a:pt x="67" y="78"/>
                        <a:pt x="67" y="79"/>
                      </a:cubicBezTo>
                      <a:cubicBezTo>
                        <a:pt x="67" y="84"/>
                        <a:pt x="68" y="88"/>
                        <a:pt x="68" y="92"/>
                      </a:cubicBezTo>
                      <a:cubicBezTo>
                        <a:pt x="74" y="91"/>
                        <a:pt x="77" y="83"/>
                        <a:pt x="76" y="73"/>
                      </a:cubicBezTo>
                      <a:close/>
                      <a:moveTo>
                        <a:pt x="63" y="81"/>
                      </a:moveTo>
                      <a:cubicBezTo>
                        <a:pt x="55" y="84"/>
                        <a:pt x="54" y="85"/>
                        <a:pt x="56" y="88"/>
                      </a:cubicBezTo>
                      <a:cubicBezTo>
                        <a:pt x="58" y="94"/>
                        <a:pt x="60" y="95"/>
                        <a:pt x="65" y="93"/>
                      </a:cubicBezTo>
                      <a:cubicBezTo>
                        <a:pt x="64" y="89"/>
                        <a:pt x="63" y="85"/>
                        <a:pt x="63"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4"/>
                <p:cNvSpPr/>
                <p:nvPr/>
              </p:nvSpPr>
              <p:spPr bwMode="auto">
                <a:xfrm>
                  <a:off x="6259513" y="2578101"/>
                  <a:ext cx="68263" cy="182563"/>
                </a:xfrm>
                <a:custGeom>
                  <a:avLst/>
                  <a:gdLst>
                    <a:gd name="T0" fmla="*/ 9 w 16"/>
                    <a:gd name="T1" fmla="*/ 0 h 43"/>
                    <a:gd name="T2" fmla="*/ 15 w 16"/>
                    <a:gd name="T3" fmla="*/ 11 h 43"/>
                    <a:gd name="T4" fmla="*/ 9 w 16"/>
                    <a:gd name="T5" fmla="*/ 43 h 43"/>
                    <a:gd name="T6" fmla="*/ 2 w 16"/>
                    <a:gd name="T7" fmla="*/ 39 h 43"/>
                    <a:gd name="T8" fmla="*/ 0 w 16"/>
                    <a:gd name="T9" fmla="*/ 35 h 43"/>
                    <a:gd name="T10" fmla="*/ 9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9" y="0"/>
                      </a:moveTo>
                      <a:cubicBezTo>
                        <a:pt x="15" y="3"/>
                        <a:pt x="16" y="6"/>
                        <a:pt x="15" y="11"/>
                      </a:cubicBezTo>
                      <a:cubicBezTo>
                        <a:pt x="12" y="21"/>
                        <a:pt x="11" y="32"/>
                        <a:pt x="9" y="43"/>
                      </a:cubicBezTo>
                      <a:cubicBezTo>
                        <a:pt x="6" y="41"/>
                        <a:pt x="4" y="40"/>
                        <a:pt x="2" y="39"/>
                      </a:cubicBezTo>
                      <a:cubicBezTo>
                        <a:pt x="1" y="38"/>
                        <a:pt x="0" y="37"/>
                        <a:pt x="0" y="35"/>
                      </a:cubicBezTo>
                      <a:cubicBezTo>
                        <a:pt x="3" y="24"/>
                        <a:pt x="6" y="12"/>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3173775" y="375308"/>
                <a:ext cx="396626" cy="341923"/>
                <a:chOff x="6186488" y="2930526"/>
                <a:chExt cx="368300" cy="317500"/>
              </a:xfrm>
              <a:grpFill/>
            </p:grpSpPr>
            <p:sp>
              <p:nvSpPr>
                <p:cNvPr id="42" name="Freeform 18"/>
                <p:cNvSpPr/>
                <p:nvPr/>
              </p:nvSpPr>
              <p:spPr bwMode="auto">
                <a:xfrm>
                  <a:off x="6310313" y="2930526"/>
                  <a:ext cx="244475" cy="317500"/>
                </a:xfrm>
                <a:custGeom>
                  <a:avLst/>
                  <a:gdLst>
                    <a:gd name="T0" fmla="*/ 49 w 57"/>
                    <a:gd name="T1" fmla="*/ 74 h 75"/>
                    <a:gd name="T2" fmla="*/ 40 w 57"/>
                    <a:gd name="T3" fmla="*/ 67 h 75"/>
                    <a:gd name="T4" fmla="*/ 33 w 57"/>
                    <a:gd name="T5" fmla="*/ 48 h 75"/>
                    <a:gd name="T6" fmla="*/ 27 w 57"/>
                    <a:gd name="T7" fmla="*/ 46 h 75"/>
                    <a:gd name="T8" fmla="*/ 11 w 57"/>
                    <a:gd name="T9" fmla="*/ 60 h 75"/>
                    <a:gd name="T10" fmla="*/ 5 w 57"/>
                    <a:gd name="T11" fmla="*/ 60 h 75"/>
                    <a:gd name="T12" fmla="*/ 6 w 57"/>
                    <a:gd name="T13" fmla="*/ 46 h 75"/>
                    <a:gd name="T14" fmla="*/ 27 w 57"/>
                    <a:gd name="T15" fmla="*/ 26 h 75"/>
                    <a:gd name="T16" fmla="*/ 40 w 57"/>
                    <a:gd name="T17" fmla="*/ 10 h 75"/>
                    <a:gd name="T18" fmla="*/ 41 w 57"/>
                    <a:gd name="T19" fmla="*/ 6 h 75"/>
                    <a:gd name="T20" fmla="*/ 45 w 57"/>
                    <a:gd name="T21" fmla="*/ 0 h 75"/>
                    <a:gd name="T22" fmla="*/ 53 w 57"/>
                    <a:gd name="T23" fmla="*/ 3 h 75"/>
                    <a:gd name="T24" fmla="*/ 53 w 57"/>
                    <a:gd name="T25" fmla="*/ 20 h 75"/>
                    <a:gd name="T26" fmla="*/ 37 w 57"/>
                    <a:gd name="T27" fmla="*/ 38 h 75"/>
                    <a:gd name="T28" fmla="*/ 49 w 57"/>
                    <a:gd name="T29" fmla="*/ 7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75">
                      <a:moveTo>
                        <a:pt x="49" y="74"/>
                      </a:moveTo>
                      <a:cubicBezTo>
                        <a:pt x="43" y="75"/>
                        <a:pt x="41" y="72"/>
                        <a:pt x="40" y="67"/>
                      </a:cubicBezTo>
                      <a:cubicBezTo>
                        <a:pt x="38" y="61"/>
                        <a:pt x="35" y="54"/>
                        <a:pt x="33" y="48"/>
                      </a:cubicBezTo>
                      <a:cubicBezTo>
                        <a:pt x="32" y="45"/>
                        <a:pt x="30" y="44"/>
                        <a:pt x="27" y="46"/>
                      </a:cubicBezTo>
                      <a:cubicBezTo>
                        <a:pt x="22" y="51"/>
                        <a:pt x="16" y="55"/>
                        <a:pt x="11" y="60"/>
                      </a:cubicBezTo>
                      <a:cubicBezTo>
                        <a:pt x="8" y="63"/>
                        <a:pt x="7" y="62"/>
                        <a:pt x="5" y="60"/>
                      </a:cubicBezTo>
                      <a:cubicBezTo>
                        <a:pt x="0" y="54"/>
                        <a:pt x="0" y="51"/>
                        <a:pt x="6" y="46"/>
                      </a:cubicBezTo>
                      <a:cubicBezTo>
                        <a:pt x="13" y="39"/>
                        <a:pt x="20" y="33"/>
                        <a:pt x="27" y="26"/>
                      </a:cubicBezTo>
                      <a:cubicBezTo>
                        <a:pt x="32" y="21"/>
                        <a:pt x="36" y="15"/>
                        <a:pt x="40" y="10"/>
                      </a:cubicBezTo>
                      <a:cubicBezTo>
                        <a:pt x="40" y="9"/>
                        <a:pt x="41" y="7"/>
                        <a:pt x="41" y="6"/>
                      </a:cubicBezTo>
                      <a:cubicBezTo>
                        <a:pt x="40" y="3"/>
                        <a:pt x="42" y="0"/>
                        <a:pt x="45" y="0"/>
                      </a:cubicBezTo>
                      <a:cubicBezTo>
                        <a:pt x="48" y="0"/>
                        <a:pt x="51" y="1"/>
                        <a:pt x="53" y="3"/>
                      </a:cubicBezTo>
                      <a:cubicBezTo>
                        <a:pt x="57" y="6"/>
                        <a:pt x="57" y="16"/>
                        <a:pt x="53" y="20"/>
                      </a:cubicBezTo>
                      <a:cubicBezTo>
                        <a:pt x="48" y="26"/>
                        <a:pt x="42" y="32"/>
                        <a:pt x="37" y="38"/>
                      </a:cubicBezTo>
                      <a:cubicBezTo>
                        <a:pt x="44" y="49"/>
                        <a:pt x="49" y="61"/>
                        <a:pt x="4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9"/>
                <p:cNvSpPr/>
                <p:nvPr/>
              </p:nvSpPr>
              <p:spPr bwMode="auto">
                <a:xfrm>
                  <a:off x="6186488" y="3009901"/>
                  <a:ext cx="123825" cy="234950"/>
                </a:xfrm>
                <a:custGeom>
                  <a:avLst/>
                  <a:gdLst>
                    <a:gd name="T0" fmla="*/ 12 w 29"/>
                    <a:gd name="T1" fmla="*/ 30 h 55"/>
                    <a:gd name="T2" fmla="*/ 20 w 29"/>
                    <a:gd name="T3" fmla="*/ 7 h 55"/>
                    <a:gd name="T4" fmla="*/ 25 w 29"/>
                    <a:gd name="T5" fmla="*/ 1 h 55"/>
                    <a:gd name="T6" fmla="*/ 26 w 29"/>
                    <a:gd name="T7" fmla="*/ 9 h 55"/>
                    <a:gd name="T8" fmla="*/ 16 w 29"/>
                    <a:gd name="T9" fmla="*/ 39 h 55"/>
                    <a:gd name="T10" fmla="*/ 13 w 29"/>
                    <a:gd name="T11" fmla="*/ 52 h 55"/>
                    <a:gd name="T12" fmla="*/ 7 w 29"/>
                    <a:gd name="T13" fmla="*/ 54 h 55"/>
                    <a:gd name="T14" fmla="*/ 2 w 29"/>
                    <a:gd name="T15" fmla="*/ 41 h 55"/>
                    <a:gd name="T16" fmla="*/ 3 w 29"/>
                    <a:gd name="T17" fmla="*/ 32 h 55"/>
                    <a:gd name="T18" fmla="*/ 2 w 29"/>
                    <a:gd name="T19" fmla="*/ 6 h 55"/>
                    <a:gd name="T20" fmla="*/ 6 w 29"/>
                    <a:gd name="T21" fmla="*/ 5 h 55"/>
                    <a:gd name="T22" fmla="*/ 10 w 29"/>
                    <a:gd name="T23" fmla="*/ 14 h 55"/>
                    <a:gd name="T24" fmla="*/ 11 w 29"/>
                    <a:gd name="T25" fmla="*/ 30 h 55"/>
                    <a:gd name="T26" fmla="*/ 12 w 29"/>
                    <a:gd name="T27"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55">
                      <a:moveTo>
                        <a:pt x="12" y="30"/>
                      </a:moveTo>
                      <a:cubicBezTo>
                        <a:pt x="15" y="23"/>
                        <a:pt x="17" y="15"/>
                        <a:pt x="20" y="7"/>
                      </a:cubicBezTo>
                      <a:cubicBezTo>
                        <a:pt x="21" y="5"/>
                        <a:pt x="21" y="0"/>
                        <a:pt x="25" y="1"/>
                      </a:cubicBezTo>
                      <a:cubicBezTo>
                        <a:pt x="29" y="2"/>
                        <a:pt x="27" y="6"/>
                        <a:pt x="26" y="9"/>
                      </a:cubicBezTo>
                      <a:cubicBezTo>
                        <a:pt x="23" y="19"/>
                        <a:pt x="19" y="29"/>
                        <a:pt x="16" y="39"/>
                      </a:cubicBezTo>
                      <a:cubicBezTo>
                        <a:pt x="15" y="43"/>
                        <a:pt x="14" y="48"/>
                        <a:pt x="13" y="52"/>
                      </a:cubicBezTo>
                      <a:cubicBezTo>
                        <a:pt x="12" y="55"/>
                        <a:pt x="10" y="55"/>
                        <a:pt x="7" y="54"/>
                      </a:cubicBezTo>
                      <a:cubicBezTo>
                        <a:pt x="1" y="50"/>
                        <a:pt x="0" y="49"/>
                        <a:pt x="2" y="41"/>
                      </a:cubicBezTo>
                      <a:cubicBezTo>
                        <a:pt x="3" y="38"/>
                        <a:pt x="3" y="35"/>
                        <a:pt x="3" y="32"/>
                      </a:cubicBezTo>
                      <a:cubicBezTo>
                        <a:pt x="3" y="23"/>
                        <a:pt x="2" y="15"/>
                        <a:pt x="2" y="6"/>
                      </a:cubicBezTo>
                      <a:cubicBezTo>
                        <a:pt x="2" y="3"/>
                        <a:pt x="5" y="3"/>
                        <a:pt x="6" y="5"/>
                      </a:cubicBezTo>
                      <a:cubicBezTo>
                        <a:pt x="8" y="7"/>
                        <a:pt x="10" y="11"/>
                        <a:pt x="10" y="14"/>
                      </a:cubicBezTo>
                      <a:cubicBezTo>
                        <a:pt x="11" y="19"/>
                        <a:pt x="11" y="25"/>
                        <a:pt x="11" y="30"/>
                      </a:cubicBezTo>
                      <a:cubicBezTo>
                        <a:pt x="11" y="30"/>
                        <a:pt x="12" y="30"/>
                        <a:pt x="1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0"/>
                <p:cNvSpPr/>
                <p:nvPr/>
              </p:nvSpPr>
              <p:spPr bwMode="auto">
                <a:xfrm>
                  <a:off x="6259513" y="2933701"/>
                  <a:ext cx="114300" cy="73025"/>
                </a:xfrm>
                <a:custGeom>
                  <a:avLst/>
                  <a:gdLst>
                    <a:gd name="T0" fmla="*/ 27 w 27"/>
                    <a:gd name="T1" fmla="*/ 1 h 17"/>
                    <a:gd name="T2" fmla="*/ 16 w 27"/>
                    <a:gd name="T3" fmla="*/ 14 h 17"/>
                    <a:gd name="T4" fmla="*/ 5 w 27"/>
                    <a:gd name="T5" fmla="*/ 13 h 17"/>
                    <a:gd name="T6" fmla="*/ 0 w 27"/>
                    <a:gd name="T7" fmla="*/ 4 h 17"/>
                    <a:gd name="T8" fmla="*/ 9 w 27"/>
                    <a:gd name="T9" fmla="*/ 2 h 17"/>
                    <a:gd name="T10" fmla="*/ 27 w 27"/>
                    <a:gd name="T11" fmla="*/ 0 h 17"/>
                    <a:gd name="T12" fmla="*/ 27 w 2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27" h="17">
                      <a:moveTo>
                        <a:pt x="27" y="1"/>
                      </a:moveTo>
                      <a:cubicBezTo>
                        <a:pt x="24" y="6"/>
                        <a:pt x="20" y="10"/>
                        <a:pt x="16" y="14"/>
                      </a:cubicBezTo>
                      <a:cubicBezTo>
                        <a:pt x="14" y="17"/>
                        <a:pt x="8" y="16"/>
                        <a:pt x="5" y="13"/>
                      </a:cubicBezTo>
                      <a:cubicBezTo>
                        <a:pt x="3" y="10"/>
                        <a:pt x="1" y="7"/>
                        <a:pt x="0" y="4"/>
                      </a:cubicBezTo>
                      <a:cubicBezTo>
                        <a:pt x="3" y="3"/>
                        <a:pt x="6" y="2"/>
                        <a:pt x="9" y="2"/>
                      </a:cubicBezTo>
                      <a:cubicBezTo>
                        <a:pt x="15" y="1"/>
                        <a:pt x="21" y="1"/>
                        <a:pt x="27" y="0"/>
                      </a:cubicBezTo>
                      <a:cubicBezTo>
                        <a:pt x="27" y="1"/>
                        <a:pt x="27" y="1"/>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4613362" y="313351"/>
                <a:ext cx="454961" cy="453362"/>
                <a:chOff x="11893465" y="1994536"/>
                <a:chExt cx="274986" cy="274018"/>
              </a:xfrm>
              <a:grpFill/>
            </p:grpSpPr>
            <p:sp>
              <p:nvSpPr>
                <p:cNvPr id="40" name="Freeform 11"/>
                <p:cNvSpPr>
                  <a:spLocks noEditPoints="1"/>
                </p:cNvSpPr>
                <p:nvPr/>
              </p:nvSpPr>
              <p:spPr bwMode="auto">
                <a:xfrm>
                  <a:off x="11976100" y="1994536"/>
                  <a:ext cx="192351" cy="269291"/>
                </a:xfrm>
                <a:custGeom>
                  <a:avLst/>
                  <a:gdLst>
                    <a:gd name="T0" fmla="*/ 29 w 72"/>
                    <a:gd name="T1" fmla="*/ 49 h 102"/>
                    <a:gd name="T2" fmla="*/ 15 w 72"/>
                    <a:gd name="T3" fmla="*/ 43 h 102"/>
                    <a:gd name="T4" fmla="*/ 10 w 72"/>
                    <a:gd name="T5" fmla="*/ 21 h 102"/>
                    <a:gd name="T6" fmla="*/ 13 w 72"/>
                    <a:gd name="T7" fmla="*/ 15 h 102"/>
                    <a:gd name="T8" fmla="*/ 19 w 72"/>
                    <a:gd name="T9" fmla="*/ 18 h 102"/>
                    <a:gd name="T10" fmla="*/ 20 w 72"/>
                    <a:gd name="T11" fmla="*/ 26 h 102"/>
                    <a:gd name="T12" fmla="*/ 35 w 72"/>
                    <a:gd name="T13" fmla="*/ 22 h 102"/>
                    <a:gd name="T14" fmla="*/ 40 w 72"/>
                    <a:gd name="T15" fmla="*/ 16 h 102"/>
                    <a:gd name="T16" fmla="*/ 43 w 72"/>
                    <a:gd name="T17" fmla="*/ 14 h 102"/>
                    <a:gd name="T18" fmla="*/ 44 w 72"/>
                    <a:gd name="T19" fmla="*/ 19 h 102"/>
                    <a:gd name="T20" fmla="*/ 43 w 72"/>
                    <a:gd name="T21" fmla="*/ 28 h 102"/>
                    <a:gd name="T22" fmla="*/ 36 w 72"/>
                    <a:gd name="T23" fmla="*/ 40 h 102"/>
                    <a:gd name="T24" fmla="*/ 37 w 72"/>
                    <a:gd name="T25" fmla="*/ 42 h 102"/>
                    <a:gd name="T26" fmla="*/ 44 w 72"/>
                    <a:gd name="T27" fmla="*/ 38 h 102"/>
                    <a:gd name="T28" fmla="*/ 56 w 72"/>
                    <a:gd name="T29" fmla="*/ 20 h 102"/>
                    <a:gd name="T30" fmla="*/ 49 w 72"/>
                    <a:gd name="T31" fmla="*/ 9 h 102"/>
                    <a:gd name="T32" fmla="*/ 28 w 72"/>
                    <a:gd name="T33" fmla="*/ 14 h 102"/>
                    <a:gd name="T34" fmla="*/ 20 w 72"/>
                    <a:gd name="T35" fmla="*/ 13 h 102"/>
                    <a:gd name="T36" fmla="*/ 22 w 72"/>
                    <a:gd name="T37" fmla="*/ 6 h 102"/>
                    <a:gd name="T38" fmla="*/ 50 w 72"/>
                    <a:gd name="T39" fmla="*/ 1 h 102"/>
                    <a:gd name="T40" fmla="*/ 68 w 72"/>
                    <a:gd name="T41" fmla="*/ 12 h 102"/>
                    <a:gd name="T42" fmla="*/ 67 w 72"/>
                    <a:gd name="T43" fmla="*/ 24 h 102"/>
                    <a:gd name="T44" fmla="*/ 49 w 72"/>
                    <a:gd name="T45" fmla="*/ 48 h 102"/>
                    <a:gd name="T46" fmla="*/ 42 w 72"/>
                    <a:gd name="T47" fmla="*/ 49 h 102"/>
                    <a:gd name="T48" fmla="*/ 37 w 72"/>
                    <a:gd name="T49" fmla="*/ 47 h 102"/>
                    <a:gd name="T50" fmla="*/ 35 w 72"/>
                    <a:gd name="T51" fmla="*/ 52 h 102"/>
                    <a:gd name="T52" fmla="*/ 41 w 72"/>
                    <a:gd name="T53" fmla="*/ 58 h 102"/>
                    <a:gd name="T54" fmla="*/ 48 w 72"/>
                    <a:gd name="T55" fmla="*/ 57 h 102"/>
                    <a:gd name="T56" fmla="*/ 53 w 72"/>
                    <a:gd name="T57" fmla="*/ 59 h 102"/>
                    <a:gd name="T58" fmla="*/ 53 w 72"/>
                    <a:gd name="T59" fmla="*/ 66 h 102"/>
                    <a:gd name="T60" fmla="*/ 48 w 72"/>
                    <a:gd name="T61" fmla="*/ 70 h 102"/>
                    <a:gd name="T62" fmla="*/ 37 w 72"/>
                    <a:gd name="T63" fmla="*/ 81 h 102"/>
                    <a:gd name="T64" fmla="*/ 45 w 72"/>
                    <a:gd name="T65" fmla="*/ 81 h 102"/>
                    <a:gd name="T66" fmla="*/ 57 w 72"/>
                    <a:gd name="T67" fmla="*/ 89 h 102"/>
                    <a:gd name="T68" fmla="*/ 51 w 72"/>
                    <a:gd name="T69" fmla="*/ 98 h 102"/>
                    <a:gd name="T70" fmla="*/ 26 w 72"/>
                    <a:gd name="T71" fmla="*/ 101 h 102"/>
                    <a:gd name="T72" fmla="*/ 17 w 72"/>
                    <a:gd name="T73" fmla="*/ 96 h 102"/>
                    <a:gd name="T74" fmla="*/ 15 w 72"/>
                    <a:gd name="T75" fmla="*/ 94 h 102"/>
                    <a:gd name="T76" fmla="*/ 19 w 72"/>
                    <a:gd name="T77" fmla="*/ 77 h 102"/>
                    <a:gd name="T78" fmla="*/ 27 w 72"/>
                    <a:gd name="T79" fmla="*/ 70 h 102"/>
                    <a:gd name="T80" fmla="*/ 27 w 72"/>
                    <a:gd name="T81" fmla="*/ 69 h 102"/>
                    <a:gd name="T82" fmla="*/ 21 w 72"/>
                    <a:gd name="T83" fmla="*/ 71 h 102"/>
                    <a:gd name="T84" fmla="*/ 9 w 72"/>
                    <a:gd name="T85" fmla="*/ 76 h 102"/>
                    <a:gd name="T86" fmla="*/ 3 w 72"/>
                    <a:gd name="T87" fmla="*/ 75 h 102"/>
                    <a:gd name="T88" fmla="*/ 4 w 72"/>
                    <a:gd name="T89" fmla="*/ 69 h 102"/>
                    <a:gd name="T90" fmla="*/ 26 w 72"/>
                    <a:gd name="T91" fmla="*/ 60 h 102"/>
                    <a:gd name="T92" fmla="*/ 28 w 72"/>
                    <a:gd name="T93" fmla="*/ 57 h 102"/>
                    <a:gd name="T94" fmla="*/ 29 w 72"/>
                    <a:gd name="T95" fmla="*/ 49 h 102"/>
                    <a:gd name="T96" fmla="*/ 34 w 72"/>
                    <a:gd name="T97" fmla="*/ 29 h 102"/>
                    <a:gd name="T98" fmla="*/ 33 w 72"/>
                    <a:gd name="T99" fmla="*/ 28 h 102"/>
                    <a:gd name="T100" fmla="*/ 26 w 72"/>
                    <a:gd name="T101" fmla="*/ 32 h 102"/>
                    <a:gd name="T102" fmla="*/ 23 w 72"/>
                    <a:gd name="T103" fmla="*/ 36 h 102"/>
                    <a:gd name="T104" fmla="*/ 26 w 72"/>
                    <a:gd name="T105" fmla="*/ 42 h 102"/>
                    <a:gd name="T106" fmla="*/ 31 w 72"/>
                    <a:gd name="T107" fmla="*/ 40 h 102"/>
                    <a:gd name="T108" fmla="*/ 34 w 72"/>
                    <a:gd name="T109" fmla="*/ 2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 h="102">
                      <a:moveTo>
                        <a:pt x="29" y="49"/>
                      </a:moveTo>
                      <a:cubicBezTo>
                        <a:pt x="19" y="52"/>
                        <a:pt x="18" y="52"/>
                        <a:pt x="15" y="43"/>
                      </a:cubicBezTo>
                      <a:cubicBezTo>
                        <a:pt x="13" y="36"/>
                        <a:pt x="11" y="28"/>
                        <a:pt x="10" y="21"/>
                      </a:cubicBezTo>
                      <a:cubicBezTo>
                        <a:pt x="9" y="19"/>
                        <a:pt x="11" y="16"/>
                        <a:pt x="13" y="15"/>
                      </a:cubicBezTo>
                      <a:cubicBezTo>
                        <a:pt x="16" y="13"/>
                        <a:pt x="18" y="16"/>
                        <a:pt x="19" y="18"/>
                      </a:cubicBezTo>
                      <a:cubicBezTo>
                        <a:pt x="19" y="21"/>
                        <a:pt x="20" y="23"/>
                        <a:pt x="20" y="26"/>
                      </a:cubicBezTo>
                      <a:cubicBezTo>
                        <a:pt x="26" y="25"/>
                        <a:pt x="31" y="24"/>
                        <a:pt x="35" y="22"/>
                      </a:cubicBezTo>
                      <a:cubicBezTo>
                        <a:pt x="37" y="21"/>
                        <a:pt x="38" y="18"/>
                        <a:pt x="40" y="16"/>
                      </a:cubicBezTo>
                      <a:cubicBezTo>
                        <a:pt x="41" y="15"/>
                        <a:pt x="42" y="14"/>
                        <a:pt x="43" y="14"/>
                      </a:cubicBezTo>
                      <a:cubicBezTo>
                        <a:pt x="44" y="15"/>
                        <a:pt x="44" y="17"/>
                        <a:pt x="44" y="19"/>
                      </a:cubicBezTo>
                      <a:cubicBezTo>
                        <a:pt x="44" y="22"/>
                        <a:pt x="43" y="25"/>
                        <a:pt x="43" y="28"/>
                      </a:cubicBezTo>
                      <a:cubicBezTo>
                        <a:pt x="37" y="29"/>
                        <a:pt x="39" y="36"/>
                        <a:pt x="36" y="40"/>
                      </a:cubicBezTo>
                      <a:cubicBezTo>
                        <a:pt x="36" y="41"/>
                        <a:pt x="37" y="41"/>
                        <a:pt x="37" y="42"/>
                      </a:cubicBezTo>
                      <a:cubicBezTo>
                        <a:pt x="39" y="41"/>
                        <a:pt x="42" y="40"/>
                        <a:pt x="44" y="38"/>
                      </a:cubicBezTo>
                      <a:cubicBezTo>
                        <a:pt x="48" y="32"/>
                        <a:pt x="52" y="26"/>
                        <a:pt x="56" y="20"/>
                      </a:cubicBezTo>
                      <a:cubicBezTo>
                        <a:pt x="59" y="15"/>
                        <a:pt x="56" y="9"/>
                        <a:pt x="49" y="9"/>
                      </a:cubicBezTo>
                      <a:cubicBezTo>
                        <a:pt x="42" y="8"/>
                        <a:pt x="34" y="10"/>
                        <a:pt x="28" y="14"/>
                      </a:cubicBezTo>
                      <a:cubicBezTo>
                        <a:pt x="25" y="16"/>
                        <a:pt x="22" y="15"/>
                        <a:pt x="20" y="13"/>
                      </a:cubicBezTo>
                      <a:cubicBezTo>
                        <a:pt x="17" y="9"/>
                        <a:pt x="17" y="7"/>
                        <a:pt x="22" y="6"/>
                      </a:cubicBezTo>
                      <a:cubicBezTo>
                        <a:pt x="31" y="3"/>
                        <a:pt x="40" y="0"/>
                        <a:pt x="50" y="1"/>
                      </a:cubicBezTo>
                      <a:cubicBezTo>
                        <a:pt x="58" y="1"/>
                        <a:pt x="63" y="7"/>
                        <a:pt x="68" y="12"/>
                      </a:cubicBezTo>
                      <a:cubicBezTo>
                        <a:pt x="72" y="15"/>
                        <a:pt x="70" y="20"/>
                        <a:pt x="67" y="24"/>
                      </a:cubicBezTo>
                      <a:cubicBezTo>
                        <a:pt x="61" y="32"/>
                        <a:pt x="55" y="40"/>
                        <a:pt x="49" y="48"/>
                      </a:cubicBezTo>
                      <a:cubicBezTo>
                        <a:pt x="47" y="51"/>
                        <a:pt x="45" y="52"/>
                        <a:pt x="42" y="49"/>
                      </a:cubicBezTo>
                      <a:cubicBezTo>
                        <a:pt x="41" y="48"/>
                        <a:pt x="38" y="47"/>
                        <a:pt x="37" y="47"/>
                      </a:cubicBezTo>
                      <a:cubicBezTo>
                        <a:pt x="36" y="48"/>
                        <a:pt x="35" y="50"/>
                        <a:pt x="35" y="52"/>
                      </a:cubicBezTo>
                      <a:cubicBezTo>
                        <a:pt x="34" y="59"/>
                        <a:pt x="34" y="59"/>
                        <a:pt x="41" y="58"/>
                      </a:cubicBezTo>
                      <a:cubicBezTo>
                        <a:pt x="43" y="57"/>
                        <a:pt x="46" y="56"/>
                        <a:pt x="48" y="57"/>
                      </a:cubicBezTo>
                      <a:cubicBezTo>
                        <a:pt x="50" y="57"/>
                        <a:pt x="53" y="58"/>
                        <a:pt x="53" y="59"/>
                      </a:cubicBezTo>
                      <a:cubicBezTo>
                        <a:pt x="54" y="61"/>
                        <a:pt x="54" y="64"/>
                        <a:pt x="53" y="66"/>
                      </a:cubicBezTo>
                      <a:cubicBezTo>
                        <a:pt x="52" y="68"/>
                        <a:pt x="50" y="69"/>
                        <a:pt x="48" y="70"/>
                      </a:cubicBezTo>
                      <a:cubicBezTo>
                        <a:pt x="44" y="73"/>
                        <a:pt x="39" y="75"/>
                        <a:pt x="37" y="81"/>
                      </a:cubicBezTo>
                      <a:cubicBezTo>
                        <a:pt x="40" y="81"/>
                        <a:pt x="43" y="81"/>
                        <a:pt x="45" y="81"/>
                      </a:cubicBezTo>
                      <a:cubicBezTo>
                        <a:pt x="51" y="81"/>
                        <a:pt x="56" y="84"/>
                        <a:pt x="57" y="89"/>
                      </a:cubicBezTo>
                      <a:cubicBezTo>
                        <a:pt x="58" y="93"/>
                        <a:pt x="55" y="97"/>
                        <a:pt x="51" y="98"/>
                      </a:cubicBezTo>
                      <a:cubicBezTo>
                        <a:pt x="43" y="99"/>
                        <a:pt x="35" y="100"/>
                        <a:pt x="26" y="101"/>
                      </a:cubicBezTo>
                      <a:cubicBezTo>
                        <a:pt x="22" y="102"/>
                        <a:pt x="19" y="100"/>
                        <a:pt x="17" y="96"/>
                      </a:cubicBezTo>
                      <a:cubicBezTo>
                        <a:pt x="16" y="96"/>
                        <a:pt x="16" y="95"/>
                        <a:pt x="15" y="94"/>
                      </a:cubicBezTo>
                      <a:cubicBezTo>
                        <a:pt x="11" y="84"/>
                        <a:pt x="11" y="84"/>
                        <a:pt x="19" y="77"/>
                      </a:cubicBezTo>
                      <a:cubicBezTo>
                        <a:pt x="22" y="75"/>
                        <a:pt x="24" y="72"/>
                        <a:pt x="27" y="70"/>
                      </a:cubicBezTo>
                      <a:cubicBezTo>
                        <a:pt x="27" y="70"/>
                        <a:pt x="27" y="69"/>
                        <a:pt x="27" y="69"/>
                      </a:cubicBezTo>
                      <a:cubicBezTo>
                        <a:pt x="25" y="69"/>
                        <a:pt x="23" y="70"/>
                        <a:pt x="21" y="71"/>
                      </a:cubicBezTo>
                      <a:cubicBezTo>
                        <a:pt x="17" y="72"/>
                        <a:pt x="13" y="74"/>
                        <a:pt x="9" y="76"/>
                      </a:cubicBezTo>
                      <a:cubicBezTo>
                        <a:pt x="7" y="76"/>
                        <a:pt x="5" y="76"/>
                        <a:pt x="3" y="75"/>
                      </a:cubicBezTo>
                      <a:cubicBezTo>
                        <a:pt x="0" y="72"/>
                        <a:pt x="0" y="71"/>
                        <a:pt x="4" y="69"/>
                      </a:cubicBezTo>
                      <a:cubicBezTo>
                        <a:pt x="12" y="66"/>
                        <a:pt x="19" y="63"/>
                        <a:pt x="26" y="60"/>
                      </a:cubicBezTo>
                      <a:cubicBezTo>
                        <a:pt x="27" y="60"/>
                        <a:pt x="28" y="58"/>
                        <a:pt x="28" y="57"/>
                      </a:cubicBezTo>
                      <a:cubicBezTo>
                        <a:pt x="29" y="55"/>
                        <a:pt x="29" y="52"/>
                        <a:pt x="29" y="49"/>
                      </a:cubicBezTo>
                      <a:close/>
                      <a:moveTo>
                        <a:pt x="34" y="29"/>
                      </a:moveTo>
                      <a:cubicBezTo>
                        <a:pt x="34" y="29"/>
                        <a:pt x="34" y="29"/>
                        <a:pt x="33" y="28"/>
                      </a:cubicBezTo>
                      <a:cubicBezTo>
                        <a:pt x="31" y="29"/>
                        <a:pt x="28" y="30"/>
                        <a:pt x="26" y="32"/>
                      </a:cubicBezTo>
                      <a:cubicBezTo>
                        <a:pt x="24" y="32"/>
                        <a:pt x="22" y="34"/>
                        <a:pt x="23" y="36"/>
                      </a:cubicBezTo>
                      <a:cubicBezTo>
                        <a:pt x="23" y="38"/>
                        <a:pt x="25" y="40"/>
                        <a:pt x="26" y="42"/>
                      </a:cubicBezTo>
                      <a:cubicBezTo>
                        <a:pt x="27" y="42"/>
                        <a:pt x="30" y="41"/>
                        <a:pt x="31" y="40"/>
                      </a:cubicBezTo>
                      <a:cubicBezTo>
                        <a:pt x="32" y="37"/>
                        <a:pt x="33" y="33"/>
                        <a:pt x="34" y="29"/>
                      </a:cubicBezTo>
                      <a:close/>
                    </a:path>
                  </a:pathLst>
                </a:custGeom>
                <a:grpFill/>
                <a:ln>
                  <a:noFill/>
                </a:ln>
              </p:spPr>
              <p:txBody>
                <a:bodyPr vert="horz" wrap="square" lIns="91440" tIns="45720" rIns="91440" bIns="45720" numCol="1" anchor="t" anchorCtr="0" compatLnSpc="1"/>
                <a:lstStyle/>
                <a:p>
                  <a:endParaRPr lang="zh-CN" altLang="en-US"/>
                </a:p>
              </p:txBody>
            </p:sp>
            <p:sp>
              <p:nvSpPr>
                <p:cNvPr id="41" name="Freeform 12"/>
                <p:cNvSpPr/>
                <p:nvPr/>
              </p:nvSpPr>
              <p:spPr bwMode="auto">
                <a:xfrm>
                  <a:off x="11893465" y="2009127"/>
                  <a:ext cx="103574" cy="259427"/>
                </a:xfrm>
                <a:custGeom>
                  <a:avLst/>
                  <a:gdLst>
                    <a:gd name="T0" fmla="*/ 30 w 39"/>
                    <a:gd name="T1" fmla="*/ 44 h 98"/>
                    <a:gd name="T2" fmla="*/ 36 w 39"/>
                    <a:gd name="T3" fmla="*/ 34 h 98"/>
                    <a:gd name="T4" fmla="*/ 37 w 39"/>
                    <a:gd name="T5" fmla="*/ 51 h 98"/>
                    <a:gd name="T6" fmla="*/ 25 w 39"/>
                    <a:gd name="T7" fmla="*/ 82 h 98"/>
                    <a:gd name="T8" fmla="*/ 21 w 39"/>
                    <a:gd name="T9" fmla="*/ 98 h 98"/>
                    <a:gd name="T10" fmla="*/ 13 w 39"/>
                    <a:gd name="T11" fmla="*/ 96 h 98"/>
                    <a:gd name="T12" fmla="*/ 5 w 39"/>
                    <a:gd name="T13" fmla="*/ 83 h 98"/>
                    <a:gd name="T14" fmla="*/ 11 w 39"/>
                    <a:gd name="T15" fmla="*/ 62 h 98"/>
                    <a:gd name="T16" fmla="*/ 9 w 39"/>
                    <a:gd name="T17" fmla="*/ 43 h 98"/>
                    <a:gd name="T18" fmla="*/ 12 w 39"/>
                    <a:gd name="T19" fmla="*/ 38 h 98"/>
                    <a:gd name="T20" fmla="*/ 18 w 39"/>
                    <a:gd name="T21" fmla="*/ 33 h 98"/>
                    <a:gd name="T22" fmla="*/ 23 w 39"/>
                    <a:gd name="T23" fmla="*/ 12 h 98"/>
                    <a:gd name="T24" fmla="*/ 11 w 39"/>
                    <a:gd name="T25" fmla="*/ 16 h 98"/>
                    <a:gd name="T26" fmla="*/ 2 w 39"/>
                    <a:gd name="T27" fmla="*/ 16 h 98"/>
                    <a:gd name="T28" fmla="*/ 0 w 39"/>
                    <a:gd name="T29" fmla="*/ 12 h 98"/>
                    <a:gd name="T30" fmla="*/ 3 w 39"/>
                    <a:gd name="T31" fmla="*/ 10 h 98"/>
                    <a:gd name="T32" fmla="*/ 16 w 39"/>
                    <a:gd name="T33" fmla="*/ 7 h 98"/>
                    <a:gd name="T34" fmla="*/ 26 w 39"/>
                    <a:gd name="T35" fmla="*/ 2 h 98"/>
                    <a:gd name="T36" fmla="*/ 32 w 39"/>
                    <a:gd name="T37" fmla="*/ 1 h 98"/>
                    <a:gd name="T38" fmla="*/ 35 w 39"/>
                    <a:gd name="T39" fmla="*/ 9 h 98"/>
                    <a:gd name="T40" fmla="*/ 34 w 39"/>
                    <a:gd name="T41" fmla="*/ 11 h 98"/>
                    <a:gd name="T42" fmla="*/ 27 w 39"/>
                    <a:gd name="T43" fmla="*/ 38 h 98"/>
                    <a:gd name="T44" fmla="*/ 28 w 39"/>
                    <a:gd name="T45" fmla="*/ 44 h 98"/>
                    <a:gd name="T46" fmla="*/ 30 w 39"/>
                    <a:gd name="T47" fmla="*/ 4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98">
                      <a:moveTo>
                        <a:pt x="30" y="44"/>
                      </a:moveTo>
                      <a:cubicBezTo>
                        <a:pt x="32" y="41"/>
                        <a:pt x="34" y="38"/>
                        <a:pt x="36" y="34"/>
                      </a:cubicBezTo>
                      <a:cubicBezTo>
                        <a:pt x="37" y="40"/>
                        <a:pt x="39" y="45"/>
                        <a:pt x="37" y="51"/>
                      </a:cubicBezTo>
                      <a:cubicBezTo>
                        <a:pt x="33" y="61"/>
                        <a:pt x="29" y="72"/>
                        <a:pt x="25" y="82"/>
                      </a:cubicBezTo>
                      <a:cubicBezTo>
                        <a:pt x="23" y="87"/>
                        <a:pt x="23" y="92"/>
                        <a:pt x="21" y="98"/>
                      </a:cubicBezTo>
                      <a:cubicBezTo>
                        <a:pt x="18" y="97"/>
                        <a:pt x="15" y="97"/>
                        <a:pt x="13" y="96"/>
                      </a:cubicBezTo>
                      <a:cubicBezTo>
                        <a:pt x="7" y="94"/>
                        <a:pt x="3" y="89"/>
                        <a:pt x="5" y="83"/>
                      </a:cubicBezTo>
                      <a:cubicBezTo>
                        <a:pt x="7" y="76"/>
                        <a:pt x="9" y="69"/>
                        <a:pt x="11" y="62"/>
                      </a:cubicBezTo>
                      <a:cubicBezTo>
                        <a:pt x="13" y="56"/>
                        <a:pt x="14" y="49"/>
                        <a:pt x="9" y="43"/>
                      </a:cubicBezTo>
                      <a:cubicBezTo>
                        <a:pt x="7" y="39"/>
                        <a:pt x="9" y="38"/>
                        <a:pt x="12" y="38"/>
                      </a:cubicBezTo>
                      <a:cubicBezTo>
                        <a:pt x="17" y="39"/>
                        <a:pt x="17" y="37"/>
                        <a:pt x="18" y="33"/>
                      </a:cubicBezTo>
                      <a:cubicBezTo>
                        <a:pt x="19" y="26"/>
                        <a:pt x="21" y="20"/>
                        <a:pt x="23" y="12"/>
                      </a:cubicBezTo>
                      <a:cubicBezTo>
                        <a:pt x="19" y="13"/>
                        <a:pt x="15" y="15"/>
                        <a:pt x="11" y="16"/>
                      </a:cubicBezTo>
                      <a:cubicBezTo>
                        <a:pt x="8" y="17"/>
                        <a:pt x="5" y="16"/>
                        <a:pt x="2" y="16"/>
                      </a:cubicBezTo>
                      <a:cubicBezTo>
                        <a:pt x="1" y="15"/>
                        <a:pt x="0" y="13"/>
                        <a:pt x="0" y="12"/>
                      </a:cubicBezTo>
                      <a:cubicBezTo>
                        <a:pt x="1" y="11"/>
                        <a:pt x="2" y="10"/>
                        <a:pt x="3" y="10"/>
                      </a:cubicBezTo>
                      <a:cubicBezTo>
                        <a:pt x="7" y="8"/>
                        <a:pt x="12" y="8"/>
                        <a:pt x="16" y="7"/>
                      </a:cubicBezTo>
                      <a:cubicBezTo>
                        <a:pt x="19" y="5"/>
                        <a:pt x="22" y="3"/>
                        <a:pt x="26" y="2"/>
                      </a:cubicBezTo>
                      <a:cubicBezTo>
                        <a:pt x="28" y="1"/>
                        <a:pt x="32" y="0"/>
                        <a:pt x="32" y="1"/>
                      </a:cubicBezTo>
                      <a:cubicBezTo>
                        <a:pt x="34" y="3"/>
                        <a:pt x="35" y="6"/>
                        <a:pt x="35" y="9"/>
                      </a:cubicBezTo>
                      <a:cubicBezTo>
                        <a:pt x="36" y="9"/>
                        <a:pt x="35" y="10"/>
                        <a:pt x="34" y="11"/>
                      </a:cubicBezTo>
                      <a:cubicBezTo>
                        <a:pt x="27" y="19"/>
                        <a:pt x="28" y="29"/>
                        <a:pt x="27" y="38"/>
                      </a:cubicBezTo>
                      <a:cubicBezTo>
                        <a:pt x="27" y="40"/>
                        <a:pt x="28" y="42"/>
                        <a:pt x="28" y="44"/>
                      </a:cubicBezTo>
                      <a:cubicBezTo>
                        <a:pt x="29" y="44"/>
                        <a:pt x="29" y="44"/>
                        <a:pt x="30" y="44"/>
                      </a:cubicBezTo>
                      <a:close/>
                    </a:path>
                  </a:pathLst>
                </a:custGeom>
                <a:grpFill/>
                <a:ln>
                  <a:noFill/>
                </a:ln>
              </p:spPr>
              <p:txBody>
                <a:bodyPr vert="horz" wrap="square" lIns="91440" tIns="45720" rIns="91440" bIns="45720" numCol="1" anchor="t" anchorCtr="0" compatLnSpc="1"/>
                <a:lstStyle/>
                <a:p>
                  <a:endParaRPr lang="zh-CN" altLang="en-US"/>
                </a:p>
              </p:txBody>
            </p:sp>
          </p:grpSp>
        </p:grpSp>
      </p:gr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1.xml"/><Relationship Id="rId8" Type="http://schemas.openxmlformats.org/officeDocument/2006/relationships/slideLayout" Target="../slideLayouts/slideLayout10.xml"/><Relationship Id="rId7" Type="http://schemas.openxmlformats.org/officeDocument/2006/relationships/slideLayout" Target="../slideLayouts/slideLayout9.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3" Type="http://schemas.openxmlformats.org/officeDocument/2006/relationships/slideLayout" Target="../slideLayouts/slideLayout5.xml"/><Relationship Id="rId26" Type="http://schemas.openxmlformats.org/officeDocument/2006/relationships/theme" Target="../theme/theme2.xml"/><Relationship Id="rId25" Type="http://schemas.openxmlformats.org/officeDocument/2006/relationships/slideLayout" Target="../slideLayouts/slideLayout27.xml"/><Relationship Id="rId24" Type="http://schemas.openxmlformats.org/officeDocument/2006/relationships/slideLayout" Target="../slideLayouts/slideLayout26.xml"/><Relationship Id="rId23" Type="http://schemas.openxmlformats.org/officeDocument/2006/relationships/slideLayout" Target="../slideLayouts/slideLayout25.xml"/><Relationship Id="rId22" Type="http://schemas.openxmlformats.org/officeDocument/2006/relationships/slideLayout" Target="../slideLayouts/slideLayout24.xml"/><Relationship Id="rId21" Type="http://schemas.openxmlformats.org/officeDocument/2006/relationships/slideLayout" Target="../slideLayouts/slideLayout23.xml"/><Relationship Id="rId20" Type="http://schemas.openxmlformats.org/officeDocument/2006/relationships/slideLayout" Target="../slideLayouts/slideLayout22.xml"/><Relationship Id="rId2" Type="http://schemas.openxmlformats.org/officeDocument/2006/relationships/slideLayout" Target="../slideLayouts/slideLayout4.xml"/><Relationship Id="rId19" Type="http://schemas.openxmlformats.org/officeDocument/2006/relationships/slideLayout" Target="../slideLayouts/slideLayout21.xml"/><Relationship Id="rId18" Type="http://schemas.openxmlformats.org/officeDocument/2006/relationships/slideLayout" Target="../slideLayouts/slideLayout20.xml"/><Relationship Id="rId17" Type="http://schemas.openxmlformats.org/officeDocument/2006/relationships/slideLayout" Target="../slideLayouts/slideLayout19.xml"/><Relationship Id="rId16" Type="http://schemas.openxmlformats.org/officeDocument/2006/relationships/slideLayout" Target="../slideLayouts/slideLayout18.xml"/><Relationship Id="rId15" Type="http://schemas.openxmlformats.org/officeDocument/2006/relationships/slideLayout" Target="../slideLayouts/slideLayout17.xml"/><Relationship Id="rId14" Type="http://schemas.openxmlformats.org/officeDocument/2006/relationships/slideLayout" Target="../slideLayouts/slideLayout16.xml"/><Relationship Id="rId13" Type="http://schemas.openxmlformats.org/officeDocument/2006/relationships/slideLayout" Target="../slideLayouts/slideLayout15.xml"/><Relationship Id="rId12" Type="http://schemas.openxmlformats.org/officeDocument/2006/relationships/slideLayout" Target="../slideLayouts/slideLayout14.xml"/><Relationship Id="rId11" Type="http://schemas.openxmlformats.org/officeDocument/2006/relationships/slideLayout" Target="../slideLayouts/slideLayout13.xml"/><Relationship Id="rId10" Type="http://schemas.openxmlformats.org/officeDocument/2006/relationships/slideLayout" Target="../slideLayouts/slideLayout1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07D9317-7C4B-477D-9FCD-CD5482370328}" type="datetimeFigureOut">
              <a:rPr kumimoji="0" lang="zh-CN" altLang="en-US" sz="1200" b="0" i="0" u="none" strike="noStrike" kern="1200" cap="none" spc="0" normalizeH="0" baseline="0" noProof="0">
                <a:ln>
                  <a:noFill/>
                </a:ln>
                <a:solidFill>
                  <a:prstClr val="black">
                    <a:tint val="75000"/>
                  </a:prstClr>
                </a:solidFill>
                <a:effectLst/>
                <a:uLnTx/>
                <a:uFillTx/>
                <a:latin typeface="微软雅黑" panose="020B0503020204020204" charset="-122"/>
                <a:ea typeface="微软雅黑" panose="020B0503020204020204"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微软雅黑" panose="020B0503020204020204" charset="-122"/>
              <a:ea typeface="微软雅黑" panose="020B0503020204020204"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微软雅黑" panose="020B0503020204020204" charset="-122"/>
              <a:ea typeface="微软雅黑" panose="020B050302020402020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EC0B3BC9-7090-482A-AB63-1945A9C9F1E4}" type="slidenum">
              <a:rPr kumimoji="0" lang="zh-CN" altLang="en-US" sz="1200" b="0" i="0" u="none" strike="noStrike" kern="1200" cap="none" spc="0" normalizeH="0" baseline="0" noProof="0">
                <a:ln>
                  <a:noFill/>
                </a:ln>
                <a:solidFill>
                  <a:prstClr val="black">
                    <a:tint val="75000"/>
                  </a:prstClr>
                </a:solidFill>
                <a:effectLst/>
                <a:uLnTx/>
                <a:uFillTx/>
                <a:latin typeface="微软雅黑" panose="020B0503020204020204" charset="-122"/>
                <a:ea typeface="微软雅黑" panose="020B0503020204020204"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微软雅黑" panose="020B0503020204020204" charset="-122"/>
              <a:ea typeface="微软雅黑" panose="020B0503020204020204"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fad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2pPr>
      <a:lvl3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3pPr>
      <a:lvl4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4pPr>
      <a:lvl5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5pPr>
      <a:lvl6pPr marL="4572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6pPr>
      <a:lvl7pPr marL="9144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7pPr>
      <a:lvl8pPr marL="13716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8pPr>
      <a:lvl9pPr marL="18288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07D9317-7C4B-477D-9FCD-CD5482370328}"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EC0B3BC9-7090-482A-AB63-1945A9C9F1E4}"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Lst>
  <p:transition spd="med">
    <p:fad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2pPr>
      <a:lvl3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3pPr>
      <a:lvl4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4pPr>
      <a:lvl5pPr algn="l" rtl="0" eaLnBrk="0" fontAlgn="base" hangingPunct="0">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5pPr>
      <a:lvl6pPr marL="4572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6pPr>
      <a:lvl7pPr marL="9144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7pPr>
      <a:lvl8pPr marL="13716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8pPr>
      <a:lvl9pPr marL="1828800" algn="l" rtl="0" fontAlgn="base">
        <a:lnSpc>
          <a:spcPct val="90000"/>
        </a:lnSpc>
        <a:spcBef>
          <a:spcPct val="0"/>
        </a:spcBef>
        <a:spcAft>
          <a:spcPct val="0"/>
        </a:spcAft>
        <a:defRPr sz="4400">
          <a:solidFill>
            <a:schemeClr val="tx1"/>
          </a:solidFill>
          <a:latin typeface="Century Gothic" panose="020B0502020202020204" pitchFamily="34" charset="0"/>
          <a:ea typeface="微软雅黑" panose="020B050302020402020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占位符 4"/>
          <p:cNvSpPr>
            <a:spLocks noGrp="1"/>
          </p:cNvSpPr>
          <p:nvPr>
            <p:ph type="body" sz="quarter" idx="12"/>
          </p:nvPr>
        </p:nvSpPr>
        <p:spPr>
          <a:xfrm>
            <a:off x="3549208" y="4270263"/>
            <a:ext cx="7287114" cy="1578523"/>
          </a:xfrm>
        </p:spPr>
        <p:txBody>
          <a:bodyPr>
            <a:normAutofit/>
          </a:bodyPr>
          <a:lstStyle/>
          <a:p>
            <a:pPr>
              <a:lnSpc>
                <a:spcPct val="150000"/>
              </a:lnSpc>
            </a:pPr>
            <a:r>
              <a:rPr lang="zh-CN" altLang="en-US" dirty="0"/>
              <a:t>汇报人：宋蝶晗</a:t>
            </a:r>
            <a:endParaRPr lang="en-US" altLang="zh-CN" dirty="0"/>
          </a:p>
          <a:p>
            <a:pPr>
              <a:lnSpc>
                <a:spcPct val="150000"/>
              </a:lnSpc>
            </a:pPr>
            <a:r>
              <a:rPr lang="zh-CN" altLang="en-US" dirty="0"/>
              <a:t>时　间：</a:t>
            </a:r>
            <a:r>
              <a:rPr lang="en-US" altLang="zh-CN" dirty="0"/>
              <a:t>2024-11-29</a:t>
            </a:r>
            <a:endParaRPr lang="en-US" altLang="zh-CN" dirty="0"/>
          </a:p>
        </p:txBody>
      </p:sp>
      <p:sp>
        <p:nvSpPr>
          <p:cNvPr id="20" name="文本占位符 27"/>
          <p:cNvSpPr>
            <a:spLocks noGrp="1"/>
          </p:cNvSpPr>
          <p:nvPr>
            <p:ph type="body" sz="quarter" idx="13"/>
          </p:nvPr>
        </p:nvSpPr>
        <p:spPr>
          <a:xfrm>
            <a:off x="3549208" y="1484311"/>
            <a:ext cx="7287114" cy="2386807"/>
          </a:xfrm>
        </p:spPr>
        <p:txBody>
          <a:bodyPr>
            <a:normAutofit fontScale="90000" lnSpcReduction="20000"/>
          </a:bodyPr>
          <a:lstStyle/>
          <a:p>
            <a:pPr>
              <a:lnSpc>
                <a:spcPct val="150000"/>
              </a:lnSpc>
            </a:pPr>
            <a:r>
              <a:rPr lang="zh-CN" altLang="en-US" sz="6000" b="1" dirty="0">
                <a:latin typeface="+mn-ea"/>
                <a:ea typeface="+mn-ea"/>
              </a:rPr>
              <a:t>多模态大语言模型的检索增强生成</a:t>
            </a:r>
            <a:r>
              <a:rPr lang="zh-CN" altLang="en-US" sz="6000" b="1" dirty="0">
                <a:latin typeface="+mn-ea"/>
                <a:ea typeface="+mn-ea"/>
              </a:rPr>
              <a:t>研究</a:t>
            </a:r>
            <a:endParaRPr lang="zh-CN" altLang="en-US" sz="6000" b="1" dirty="0">
              <a:latin typeface="+mn-ea"/>
              <a:ea typeface="+mn-ea"/>
            </a:endParaRPr>
          </a:p>
        </p:txBody>
      </p:sp>
      <p:cxnSp>
        <p:nvCxnSpPr>
          <p:cNvPr id="21" name="直接连接符 20"/>
          <p:cNvCxnSpPr/>
          <p:nvPr/>
        </p:nvCxnSpPr>
        <p:spPr>
          <a:xfrm>
            <a:off x="3549208" y="4010868"/>
            <a:ext cx="7287114" cy="0"/>
          </a:xfrm>
          <a:prstGeom prst="line">
            <a:avLst/>
          </a:prstGeom>
          <a:ln w="28575" cmpd="sng">
            <a:solidFill>
              <a:schemeClr val="accent3"/>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a:t>
            </a:r>
            <a:r>
              <a:rPr dirty="0"/>
              <a:t>提升方法</a:t>
            </a:r>
            <a:endParaRPr dirty="0"/>
          </a:p>
        </p:txBody>
      </p:sp>
      <p:sp>
        <p:nvSpPr>
          <p:cNvPr id="11" name="内容占位符 1"/>
          <p:cNvSpPr txBox="1"/>
          <p:nvPr/>
        </p:nvSpPr>
        <p:spPr>
          <a:xfrm>
            <a:off x="1327150" y="1635760"/>
            <a:ext cx="94443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RAG 流程提升</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：对整个 RAG 流程上的优化分为如下两大类：自适应检索和迭代 RAG。</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1</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自适应检索</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（Adaptive Retrieval）是基于一个观察：很多 RAG 的研究和实践表明，检索并不总是有利于最终生成的结果。当模型本身的参数化知识足以回答相关问题时，过度检索会造成资源浪费，并可能增加模型的混乱。因此，一些工作提出了基于规则和基于模型的自适应检索方法。</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基于规则等方法指的是通过判断某些与模型生成高度相关的指标来确定是否进行搜索，具体而言，</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这个变量可以是模型生成过程中当前 token 的生成概率，也可以是模型的困惑度（PPL）等等</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。基于模型的方法则指的是借助模型能力来判断是否进行搜索，这里的模型可以是生成模型本身也可以是借助外部模型。</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Tree>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a:t>
            </a:r>
            <a:r>
              <a:rPr dirty="0"/>
              <a:t>提升方法</a:t>
            </a:r>
            <a:endParaRPr dirty="0"/>
          </a:p>
        </p:txBody>
      </p:sp>
      <p:sp>
        <p:nvSpPr>
          <p:cNvPr id="11" name="内容占位符 1"/>
          <p:cNvSpPr txBox="1"/>
          <p:nvPr/>
        </p:nvSpPr>
        <p:spPr>
          <a:xfrm>
            <a:off x="1327150" y="1635760"/>
            <a:ext cx="94443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2</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迭代 RAG</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（Iterative RAG）则指的是迭代的进行检索和生成。</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生成器的当前轮次输出可以在一定程度上反映其仍然缺乏的知识，并且检索器可以检索缺失的信息作为下一轮的上下文信息，这有助于提高下一轮生成内容的质量。</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如此循环迭代，直到生成内容达到标准。</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Tree>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dirty="0"/>
              <a:t>多模态</a:t>
            </a:r>
            <a:r>
              <a:rPr lang="en-US" altLang="zh-CN" dirty="0"/>
              <a:t>RAG</a:t>
            </a:r>
            <a:r>
              <a:rPr dirty="0"/>
              <a:t>论文阅读：</a:t>
            </a:r>
            <a:r>
              <a:rPr lang="en-US" altLang="zh-CN"/>
              <a:t>VisRAG</a:t>
            </a:r>
            <a:endParaRPr lang="en-US" altLang="zh-CN"/>
          </a:p>
        </p:txBody>
      </p:sp>
      <p:sp>
        <p:nvSpPr>
          <p:cNvPr id="11" name="内容占位符 1"/>
          <p:cNvSpPr txBox="1"/>
          <p:nvPr/>
        </p:nvSpPr>
        <p:spPr>
          <a:xfrm>
            <a:off x="8845550" y="1635760"/>
            <a:ext cx="19259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pic>
        <p:nvPicPr>
          <p:cNvPr id="2" name="图片 1"/>
          <p:cNvPicPr/>
          <p:nvPr/>
        </p:nvPicPr>
        <p:blipFill>
          <a:blip r:embed="rId1"/>
          <a:stretch>
            <a:fillRect/>
          </a:stretch>
        </p:blipFill>
        <p:spPr>
          <a:xfrm>
            <a:off x="1741170" y="1588135"/>
            <a:ext cx="8898255" cy="3942715"/>
          </a:xfrm>
          <a:prstGeom prst="rect">
            <a:avLst/>
          </a:prstGeom>
        </p:spPr>
      </p:pic>
    </p:spTree>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dirty="0"/>
              <a:t>多模态</a:t>
            </a:r>
            <a:r>
              <a:rPr lang="en-US" altLang="zh-CN" dirty="0"/>
              <a:t>RAG</a:t>
            </a:r>
            <a:r>
              <a:rPr dirty="0"/>
              <a:t>论文阅读：</a:t>
            </a:r>
            <a:r>
              <a:rPr lang="en-US" altLang="zh-CN"/>
              <a:t>VisRAG</a:t>
            </a:r>
            <a:endParaRPr lang="en-US" altLang="zh-CN"/>
          </a:p>
        </p:txBody>
      </p:sp>
      <p:sp>
        <p:nvSpPr>
          <p:cNvPr id="11" name="内容占位符 1"/>
          <p:cNvSpPr txBox="1"/>
          <p:nvPr/>
        </p:nvSpPr>
        <p:spPr>
          <a:xfrm>
            <a:off x="8845550" y="1635760"/>
            <a:ext cx="19259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
        <p:nvSpPr>
          <p:cNvPr id="5" name="内容占位符 1"/>
          <p:cNvSpPr txBox="1"/>
          <p:nvPr/>
        </p:nvSpPr>
        <p:spPr>
          <a:xfrm>
            <a:off x="1327150" y="1635760"/>
            <a:ext cx="94443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纯视觉</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的</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RAG pipeline</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，包括基于</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VLM</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的检索器</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VisRAG-Ret</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和生成器</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VisRAG-Gen</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endPar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借鉴于基于文本的</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dense retriever</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的</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bi-encoder</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VisRAG-Ret</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将</a:t>
            </a: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query</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和</a:t>
            </a: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document</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映射到一个</a:t>
            </a: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embedding</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空间</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，模型直接利用文档的</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image</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，而不是依赖于文档的内容。</a:t>
            </a:r>
            <a:endPar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通过检索</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topk</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个文档</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images</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送入</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VisRAG</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来获得最终的答案。</a:t>
            </a:r>
            <a:endPar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由于一些</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VLM</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只能处理单个图像，所以提出</a:t>
            </a: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page concatenation</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以及权重选择技术来使得模型能够处理多个图像。</a:t>
            </a:r>
            <a:endPar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Tree>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占位符 6"/>
          <p:cNvSpPr>
            <a:spLocks noGrp="1"/>
          </p:cNvSpPr>
          <p:nvPr>
            <p:ph type="body" sz="quarter" idx="13"/>
          </p:nvPr>
        </p:nvSpPr>
        <p:spPr>
          <a:xfrm>
            <a:off x="1282990" y="1484311"/>
            <a:ext cx="7287114" cy="2267551"/>
          </a:xfrm>
        </p:spPr>
        <p:txBody>
          <a:bodyPr>
            <a:normAutofit fontScale="72500"/>
          </a:bodyPr>
          <a:lstStyle/>
          <a:p>
            <a:pPr>
              <a:lnSpc>
                <a:spcPct val="150000"/>
              </a:lnSpc>
            </a:pPr>
            <a:r>
              <a:rPr lang="zh-CN" altLang="en-US" sz="6000" b="1" dirty="0">
                <a:latin typeface="+mn-ea"/>
                <a:ea typeface="+mn-ea"/>
              </a:rPr>
              <a:t>感谢各位聆听</a:t>
            </a:r>
            <a:endParaRPr lang="en-US" altLang="zh-CN" sz="6000" b="1" dirty="0">
              <a:latin typeface="+mn-ea"/>
              <a:ea typeface="+mn-ea"/>
            </a:endParaRPr>
          </a:p>
          <a:p>
            <a:pPr>
              <a:lnSpc>
                <a:spcPct val="150000"/>
              </a:lnSpc>
            </a:pPr>
            <a:r>
              <a:rPr lang="zh-CN" altLang="en-US" sz="6000" b="1" dirty="0">
                <a:latin typeface="+mn-ea"/>
                <a:ea typeface="+mn-ea"/>
              </a:rPr>
              <a:t>请您批评指正</a:t>
            </a:r>
            <a:endParaRPr lang="zh-CN" altLang="en-US" sz="6000" b="1" dirty="0">
              <a:latin typeface="+mn-ea"/>
              <a:ea typeface="+mn-ea"/>
            </a:endParaRPr>
          </a:p>
        </p:txBody>
      </p:sp>
      <p:cxnSp>
        <p:nvCxnSpPr>
          <p:cNvPr id="13" name="直接连接符 12"/>
          <p:cNvCxnSpPr/>
          <p:nvPr/>
        </p:nvCxnSpPr>
        <p:spPr>
          <a:xfrm>
            <a:off x="1295400" y="3925027"/>
            <a:ext cx="7343775" cy="0"/>
          </a:xfrm>
          <a:prstGeom prst="line">
            <a:avLst/>
          </a:prstGeom>
          <a:ln w="28575" cmpd="sng">
            <a:solidFill>
              <a:schemeClr val="accent3"/>
            </a:solidFill>
            <a:prstDash val="solid"/>
          </a:ln>
        </p:spPr>
        <p:style>
          <a:lnRef idx="1">
            <a:schemeClr val="accent1"/>
          </a:lnRef>
          <a:fillRef idx="0">
            <a:schemeClr val="accent1"/>
          </a:fillRef>
          <a:effectRef idx="0">
            <a:schemeClr val="accent1"/>
          </a:effectRef>
          <a:fontRef idx="minor">
            <a:schemeClr val="tx1"/>
          </a:fontRef>
        </p:style>
      </p:cxnSp>
      <p:sp>
        <p:nvSpPr>
          <p:cNvPr id="15" name="文本占位符 4"/>
          <p:cNvSpPr>
            <a:spLocks noGrp="1"/>
          </p:cNvSpPr>
          <p:nvPr>
            <p:ph type="body" sz="quarter" idx="12"/>
          </p:nvPr>
        </p:nvSpPr>
        <p:spPr>
          <a:xfrm>
            <a:off x="1301662" y="4270263"/>
            <a:ext cx="7287114" cy="1578523"/>
          </a:xfrm>
        </p:spPr>
        <p:txBody>
          <a:bodyPr>
            <a:normAutofit/>
          </a:bodyPr>
          <a:lstStyle/>
          <a:p>
            <a:pPr>
              <a:lnSpc>
                <a:spcPct val="150000"/>
              </a:lnSpc>
            </a:pPr>
            <a:r>
              <a:rPr lang="zh-CN" altLang="en-US" dirty="0"/>
              <a:t>汇报人：宋蝶晗</a:t>
            </a:r>
            <a:endParaRPr lang="zh-CN" altLang="en-US" dirty="0"/>
          </a:p>
          <a:p>
            <a:pPr>
              <a:lnSpc>
                <a:spcPct val="150000"/>
              </a:lnSpc>
            </a:pPr>
            <a:r>
              <a:rPr lang="zh-CN" altLang="en-US" dirty="0"/>
              <a:t>时　间：</a:t>
            </a:r>
            <a:r>
              <a:rPr lang="en-US" altLang="zh-CN" dirty="0"/>
              <a:t>2024-11-29</a:t>
            </a:r>
            <a:endParaRPr lang="en-US" altLang="zh-CN" dirty="0"/>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zh-CN" altLang="en-US" dirty="0"/>
              <a:t>选题</a:t>
            </a:r>
            <a:r>
              <a:rPr lang="zh-CN" altLang="en-US" dirty="0"/>
              <a:t>背景</a:t>
            </a:r>
            <a:endParaRPr lang="zh-CN" altLang="en-US" dirty="0"/>
          </a:p>
        </p:txBody>
      </p:sp>
      <p:sp>
        <p:nvSpPr>
          <p:cNvPr id="11" name="内容占位符 1"/>
          <p:cNvSpPr txBox="1"/>
          <p:nvPr/>
        </p:nvSpPr>
        <p:spPr>
          <a:xfrm>
            <a:off x="1327150" y="1699895"/>
            <a:ext cx="9100185" cy="3560445"/>
          </a:xfrm>
          <a:prstGeom prst="rect">
            <a:avLst/>
          </a:prstGeom>
        </p:spPr>
        <p:txBody>
          <a:bodyPr vert="horz" lIns="0" tIns="0" rIns="0" bIns="0" rtlCol="0">
            <a:normAutofit fontScale="60000"/>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zh-CN" altLang="en-US" sz="28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越来越多的研究者和开发者开始关注并投入到 RAG 的研究与应用中，以期在未来的智能对话系统中实现更高水平的性能。</a:t>
            </a:r>
            <a:endParaRPr kumimoji="0" lang="zh-CN" altLang="en-US" sz="28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altLang="en-US" sz="28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例如，OpenAI 为 GPT-4 集成了 web browsing 选项，腾讯将 RAG 技术结合到混元模型的实际应用场景当中，百川积极使用 RAG 技术构建垂直领域大模型，百度 AI 对话也是在百度知识增强大语言模型文心一言的基础上集成了搜索引擎返回的结果。</a:t>
            </a:r>
            <a:endParaRPr kumimoji="0" lang="zh-CN" altLang="en-US" sz="28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altLang="en-US" sz="28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因此，RAG 的火爆程度和重要地位已经深入人心，预示着它将在 AI 领域持续发挥关键作用。</a:t>
            </a:r>
            <a:endParaRPr kumimoji="0" lang="zh-CN" altLang="en-US" sz="28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1</a:t>
            </a:r>
            <a:endParaRPr lang="zh-CN" altLang="en-US" sz="3600" b="1" dirty="0">
              <a:solidFill>
                <a:schemeClr val="bg1"/>
              </a:solidFill>
            </a:endParaRPr>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的基础</a:t>
            </a:r>
            <a:r>
              <a:rPr dirty="0"/>
              <a:t>方法</a:t>
            </a:r>
            <a:endParaRPr dirty="0"/>
          </a:p>
        </p:txBody>
      </p:sp>
      <p:sp>
        <p:nvSpPr>
          <p:cNvPr id="11" name="内容占位符 1"/>
          <p:cNvSpPr txBox="1"/>
          <p:nvPr/>
        </p:nvSpPr>
        <p:spPr>
          <a:xfrm>
            <a:off x="1539875" y="1699895"/>
            <a:ext cx="9100185" cy="3560445"/>
          </a:xfrm>
          <a:prstGeom prst="rect">
            <a:avLst/>
          </a:prstGeom>
        </p:spPr>
        <p:txBody>
          <a:bodyPr vert="horz" lIns="0" tIns="0" rIns="0" bIns="0" rtlCol="0"/>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1</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、基于查询的 RAG 方法</a:t>
            </a:r>
            <a:r>
              <a:rPr kumimoji="0" lang="zh-CN" altLang="en-US" sz="17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：该方法也称为提示扩充。它将用户的查询与检索过程中提取的内容直接集成到生成模型输入的初始阶段。这种范式是 RAG 应用程序中最广泛采用的方法。</a:t>
            </a:r>
            <a:endParaRPr kumimoji="0" lang="zh-CN" altLang="en-US" sz="17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zh-CN" altLang="en-US" sz="17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一旦检索到相关信息，它们的内容就会与原始用户查询合并，以创建一个复合输入序列。该增强序列随后被送到生成模型中以生成响应。对于常见的基于大型语言模型（LLM）的文本生成任务而言，该方法实际上根据检索到的内容构建了输入的提示词（prompt），可以直接与提示词工程、少样本学习相结合。</a:t>
            </a:r>
            <a:endParaRPr kumimoji="0" lang="zh-CN" altLang="en-US" sz="1700" b="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2</a:t>
            </a:r>
            <a:endParaRPr lang="zh-CN" altLang="en-US" sz="3600" b="1" dirty="0">
              <a:solidFill>
                <a:schemeClr val="bg1"/>
              </a:solidFill>
            </a:endParaRP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的基础</a:t>
            </a:r>
            <a:r>
              <a:rPr dirty="0"/>
              <a:t>方法</a:t>
            </a:r>
            <a:endParaRPr dirty="0"/>
          </a:p>
        </p:txBody>
      </p:sp>
      <p:sp>
        <p:nvSpPr>
          <p:cNvPr id="11" name="内容占位符 1"/>
          <p:cNvSpPr txBox="1"/>
          <p:nvPr/>
        </p:nvSpPr>
        <p:spPr>
          <a:xfrm>
            <a:off x="1539875" y="1699895"/>
            <a:ext cx="9100185" cy="3560445"/>
          </a:xfrm>
          <a:prstGeom prst="rect">
            <a:avLst/>
          </a:prstGeom>
        </p:spPr>
        <p:txBody>
          <a:bodyPr vert="horz" lIns="0" tIns="0" rIns="0" bIns="0" rtlCol="0">
            <a:normAutofit fontScale="60000"/>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sz="28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2</a:t>
            </a:r>
            <a:r>
              <a:rPr kumimoji="0" lang="zh-CN" sz="28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sz="28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 基于隐空间表达的 RAG 方法：</a:t>
            </a:r>
            <a:r>
              <a:rPr kumimoji="0" sz="28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在该方法中，检索器得到的内容将与生成模型在内部以隐空间表达（latent representation）的方式进行交互，这种边生成边交互的方式可以有效的提升生成模型的理解能力以及最终生成内容的质量。这里常见的交互方法包括简单的拼接以及设计注意力机制等等。</a:t>
            </a:r>
            <a:endParaRPr kumimoji="0" sz="28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sz="28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3</a:t>
            </a:r>
            <a:r>
              <a:rPr kumimoji="0" lang="zh-CN" sz="28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sz="28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 基于概率表示的 RAG 方法：</a:t>
            </a:r>
            <a:r>
              <a:rPr kumimoji="0" sz="28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在采用概率表示（logit）的 RAG 系统中，生成模型在解码阶段会利用概率方法来融合检索到的信息。通常情况下，模型会对检索结果的概率分布进行求和或融合，以此计算出逐步生成文本的概率。这种方法允许模型在生成响应时，权衡不同检索信息的相关性和可信度。</a:t>
            </a:r>
            <a:endParaRPr kumimoji="0" sz="28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2</a:t>
            </a:r>
            <a:endParaRPr lang="zh-CN" altLang="en-US" sz="3600" b="1" dirty="0">
              <a:solidFill>
                <a:schemeClr val="bg1"/>
              </a:solidFill>
            </a:endParaRP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的基础</a:t>
            </a:r>
            <a:r>
              <a:rPr dirty="0"/>
              <a:t>方法</a:t>
            </a:r>
            <a:endParaRPr dirty="0"/>
          </a:p>
        </p:txBody>
      </p:sp>
      <p:sp>
        <p:nvSpPr>
          <p:cNvPr id="11" name="内容占位符 1"/>
          <p:cNvSpPr txBox="1"/>
          <p:nvPr/>
        </p:nvSpPr>
        <p:spPr>
          <a:xfrm>
            <a:off x="1539875" y="1699895"/>
            <a:ext cx="9100185" cy="356044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4</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、投机 RAG 方法：</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投机 RAG 方法是利用检索过程替代部分或全部的生成过程。当检索器的成本低于生成器的生成成本时，这种方法具有很大的应用潜力。例如，在投机推理中，可以使用检索方式替代小型模型的生成，然后将用户查询和检索到的内容一起送入大型模型进行验证。此外，</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在使用类似 ChatGPT 接口作为生成器的场景下，调用次数越多意味着成本越高，因此可以搜索过往的相同或极度相似的问题来直接得到回答。</a:t>
            </a:r>
            <a:endPar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2</a:t>
            </a:r>
            <a:endParaRPr lang="zh-CN" altLang="en-US" sz="3600" b="1" dirty="0">
              <a:solidFill>
                <a:schemeClr val="bg1"/>
              </a:solidFill>
            </a:endParaRP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a:t>
            </a:r>
            <a:r>
              <a:rPr dirty="0"/>
              <a:t>提升方法</a:t>
            </a:r>
            <a:endParaRPr dirty="0"/>
          </a:p>
        </p:txBody>
      </p:sp>
      <p:sp>
        <p:nvSpPr>
          <p:cNvPr id="11" name="内容占位符 1"/>
          <p:cNvSpPr txBox="1"/>
          <p:nvPr/>
        </p:nvSpPr>
        <p:spPr>
          <a:xfrm>
            <a:off x="1539875" y="1699895"/>
            <a:ext cx="9100185" cy="3560445"/>
          </a:xfrm>
          <a:prstGeom prst="rect">
            <a:avLst/>
          </a:prstGeom>
        </p:spPr>
        <p:txBody>
          <a:bodyPr vert="horz" lIns="0" tIns="0" rIns="0" bIns="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输入提升：</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输入指的是用户的查询，该查询最初被输入到检索器中。输入的质量显著影响检索阶段的最终结果，因此对输入优化变得至关重要。在这里，我将介绍两种方法：</a:t>
            </a: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查询改写和数据增强</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endPar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查询改写</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（Query Transformation）可以通过修改输入查询来提高检索结果。</a:t>
            </a: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数据增强</a:t>
            </a: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（Data Augmentation）是指在检索之前提前对数据进行改进，如去除无关信息、消除歧义、更新过时文档、合成新数据等，可以有效提高最终 RAG 系统的性能。</a:t>
            </a:r>
            <a:endPar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Tree>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a:t>
            </a:r>
            <a:r>
              <a:rPr dirty="0"/>
              <a:t>提升方法</a:t>
            </a:r>
            <a:endParaRPr dirty="0"/>
          </a:p>
        </p:txBody>
      </p:sp>
      <p:sp>
        <p:nvSpPr>
          <p:cNvPr id="11" name="内容占位符 1"/>
          <p:cNvSpPr txBox="1"/>
          <p:nvPr/>
        </p:nvSpPr>
        <p:spPr>
          <a:xfrm>
            <a:off x="1327150" y="1635760"/>
            <a:ext cx="94443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检索器提升</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：在 RAG 系统中，检索过程对结果影响很大。一般来说，内容质量越好，就越容易激发 LLM 的上下文学习能力（in-context learning）以及其他生成模型的能力；内容质量越差，就越有可能导致模型幻觉。</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1</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递归检索</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（Recursive Retrieve）是在检索之前拆分查询，并执行多次搜索以检索更多、更高质量的内容的过程。</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2</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块优化</a:t>
            </a:r>
            <a:r>
              <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（Chunk Optimization）技术是指调整块的大小以获得更好的检索结果。</a:t>
            </a:r>
            <a:endParaRPr kumimoji="0" lang="zh-CN" altLang="en-US"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a:t>
            </a:r>
            <a:r>
              <a:rPr dirty="0"/>
              <a:t>提升方法</a:t>
            </a:r>
            <a:endParaRPr dirty="0"/>
          </a:p>
        </p:txBody>
      </p:sp>
      <p:sp>
        <p:nvSpPr>
          <p:cNvPr id="11" name="内容占位符 1"/>
          <p:cNvSpPr txBox="1"/>
          <p:nvPr/>
        </p:nvSpPr>
        <p:spPr>
          <a:xfrm>
            <a:off x="1033780" y="1328420"/>
            <a:ext cx="9925685" cy="5145405"/>
          </a:xfrm>
          <a:prstGeom prst="rect">
            <a:avLst/>
          </a:prstGeom>
        </p:spPr>
        <p:txBody>
          <a:bodyPr vert="horz" lIns="0" tIns="0" rIns="0" bIns="0" rtlCol="0"/>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3</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检索器微调（Finetune Retriever）</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是对检索器的优化，一般是对嵌入模型能力的提升。检索器的能力越强，就可以为后续生成器提供更多有用的信息，从而提高 RAG 系统的有效性。一个好的嵌入模型可以使语义相似的内容在向量空间中更紧密地结合在一起；此外，对于已经具有良好表达能力的嵌入模型，我们仍然可以使用高质量的领域数据或任务相关数据对其进行微调，以提高其在特定领域或任务中的性能。</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4</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混合检索</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（Hybrid Retrieve）是指同时使用多种类型的检索器，如同时使用统计词频的方式和计算向量相似性的方式来得到检索结果。</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5</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重排序</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（Re-ranking）技术是指对检索到的内容进行重新排序，以实现更大的多样性和更好的结果。</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6</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元数据过滤</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（Meta-data Filtering）则是处理检索到的文档的另一种方法，它使用元数据（如时间、目的等）来对检索回的文件进行过滤筛选以获得更合适的内容。</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846260" y="1273820"/>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714599" y="543604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Tree>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a:xfrm>
            <a:off x="1606550" y="345305"/>
            <a:ext cx="8643848" cy="478155"/>
          </a:xfrm>
        </p:spPr>
        <p:txBody>
          <a:bodyPr/>
          <a:lstStyle/>
          <a:p>
            <a:r>
              <a:rPr lang="en-US" altLang="zh-CN" dirty="0"/>
              <a:t>RAG </a:t>
            </a:r>
            <a:r>
              <a:rPr dirty="0"/>
              <a:t>的</a:t>
            </a:r>
            <a:r>
              <a:rPr dirty="0"/>
              <a:t>提升方法</a:t>
            </a:r>
            <a:endParaRPr dirty="0"/>
          </a:p>
        </p:txBody>
      </p:sp>
      <p:sp>
        <p:nvSpPr>
          <p:cNvPr id="11" name="内容占位符 1"/>
          <p:cNvSpPr txBox="1"/>
          <p:nvPr/>
        </p:nvSpPr>
        <p:spPr>
          <a:xfrm>
            <a:off x="1327150" y="1635760"/>
            <a:ext cx="9444355" cy="4774565"/>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800" kern="1200" spc="3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spc="3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spc="3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3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fontAlgn="auto">
              <a:lnSpc>
                <a:spcPct val="140000"/>
              </a:lnSpc>
              <a:spcBef>
                <a:spcPts val="1000"/>
              </a:spcBef>
              <a:spcAft>
                <a:spcPts val="0"/>
              </a:spcAft>
              <a:buClrTx/>
              <a:buSzTx/>
              <a:defRPr/>
            </a:pP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生</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成器提升</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：在 RAG 系统中，生成器的质量通常决定最终输出结果的质量。</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1</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提示词工程</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（Prompt Engineering）是一种专注于提高 LLM 输出质量的技术，其中包括提示词压缩、回退提示、主动提示、思维链提示等等，以上这些同时也都适用于使用 LLM 生成器的 RAG 系统中。</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2</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解码过程控制、调整</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（Decoding Tuning）是指在生成器处理过程中添加额外的控制，可以通过调整超参数来实现更大的多样性或者以某种形式限制输出词汇表等等。</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R="0" lvl="0" algn="just" defTabSz="914400" rtl="0" fontAlgn="auto">
              <a:lnSpc>
                <a:spcPct val="140000"/>
              </a:lnSpc>
              <a:spcBef>
                <a:spcPts val="1000"/>
              </a:spcBef>
              <a:spcAft>
                <a:spcPts val="0"/>
              </a:spcAft>
              <a:buClrTx/>
              <a:buSzTx/>
              <a:defRPr/>
            </a:pPr>
            <a:r>
              <a:rPr kumimoji="0" lang="en-US" alt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3</a:t>
            </a:r>
            <a:r>
              <a:rPr kumimoji="0" lang="zh-CN" altLang="en-US"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a:t>
            </a:r>
            <a:r>
              <a:rPr kumimoji="0" lang="zh-CN" sz="1700" b="1"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生成器微调</a:t>
            </a:r>
            <a:r>
              <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rPr>
              <a:t>（Finetune Generator）可以使生成模型具有更精确的领域知识或更好地与检索器匹配的能力。</a:t>
            </a: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a:p>
            <a:pPr marL="0" marR="0" lvl="0" indent="0" algn="just" defTabSz="914400" rtl="0" fontAlgn="auto">
              <a:lnSpc>
                <a:spcPct val="140000"/>
              </a:lnSpc>
              <a:spcBef>
                <a:spcPts val="1000"/>
              </a:spcBef>
              <a:spcAft>
                <a:spcPts val="0"/>
              </a:spcAft>
              <a:buClrTx/>
              <a:buSzTx/>
              <a:buNone/>
              <a:defRPr/>
            </a:pPr>
            <a:endParaRPr kumimoji="0" lang="zh-CN" sz="1700" i="0" u="none" strike="noStrike" kern="1200" cap="none" spc="30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2" name="半闭框 11"/>
          <p:cNvSpPr/>
          <p:nvPr/>
        </p:nvSpPr>
        <p:spPr>
          <a:xfrm>
            <a:off x="1058985" y="1459875"/>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3" name="半闭框 12"/>
          <p:cNvSpPr/>
          <p:nvPr/>
        </p:nvSpPr>
        <p:spPr>
          <a:xfrm flipH="1" flipV="1">
            <a:off x="10639669" y="5185859"/>
            <a:ext cx="480646" cy="480646"/>
          </a:xfrm>
          <a:prstGeom prst="halfFrame">
            <a:avLst>
              <a:gd name="adj1" fmla="val 17948"/>
              <a:gd name="adj2" fmla="val 17949"/>
            </a:avLst>
          </a:prstGeom>
          <a:solidFill>
            <a:schemeClr val="accent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7" name="文本框 6"/>
          <p:cNvSpPr txBox="1">
            <a:spLocks noChangeArrowheads="1"/>
          </p:cNvSpPr>
          <p:nvPr/>
        </p:nvSpPr>
        <p:spPr bwMode="auto">
          <a:xfrm>
            <a:off x="357352" y="235111"/>
            <a:ext cx="969798"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defRPr>
                <a:solidFill>
                  <a:schemeClr val="tx1"/>
                </a:solidFill>
                <a:latin typeface="Century Gothic" panose="020B0502020202020204" pitchFamily="34" charset="0"/>
                <a:ea typeface="微软雅黑" panose="020B0503020204020204" charset="-122"/>
              </a:defRPr>
            </a:lvl1pPr>
            <a:lvl2pPr marL="742950" indent="-285750">
              <a:defRPr>
                <a:solidFill>
                  <a:schemeClr val="tx1"/>
                </a:solidFill>
                <a:latin typeface="Century Gothic" panose="020B0502020202020204" pitchFamily="34" charset="0"/>
                <a:ea typeface="微软雅黑" panose="020B0503020204020204" charset="-122"/>
              </a:defRPr>
            </a:lvl2pPr>
            <a:lvl3pPr marL="1143000" indent="-228600">
              <a:defRPr>
                <a:solidFill>
                  <a:schemeClr val="tx1"/>
                </a:solidFill>
                <a:latin typeface="Century Gothic" panose="020B0502020202020204" pitchFamily="34" charset="0"/>
                <a:ea typeface="微软雅黑" panose="020B0503020204020204" charset="-122"/>
              </a:defRPr>
            </a:lvl3pPr>
            <a:lvl4pPr marL="1600200" indent="-228600">
              <a:defRPr>
                <a:solidFill>
                  <a:schemeClr val="tx1"/>
                </a:solidFill>
                <a:latin typeface="Century Gothic" panose="020B0502020202020204" pitchFamily="34" charset="0"/>
                <a:ea typeface="微软雅黑" panose="020B0503020204020204" charset="-122"/>
              </a:defRPr>
            </a:lvl4pPr>
            <a:lvl5pPr marL="2057400" indent="-228600">
              <a:defRPr>
                <a:solidFill>
                  <a:schemeClr val="tx1"/>
                </a:solidFill>
                <a:latin typeface="Century Gothic" panose="020B0502020202020204" pitchFamily="34" charset="0"/>
                <a:ea typeface="微软雅黑" panose="020B0503020204020204" charset="-122"/>
              </a:defRPr>
            </a:lvl5pPr>
            <a:lvl6pPr marL="25146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6pPr>
            <a:lvl7pPr marL="29718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7pPr>
            <a:lvl8pPr marL="34290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8pPr>
            <a:lvl9pPr marL="3886200" indent="-228600" fontAlgn="base">
              <a:spcBef>
                <a:spcPct val="0"/>
              </a:spcBef>
              <a:spcAft>
                <a:spcPct val="0"/>
              </a:spcAft>
              <a:defRPr>
                <a:solidFill>
                  <a:schemeClr val="tx1"/>
                </a:solidFill>
                <a:latin typeface="Century Gothic" panose="020B0502020202020204" pitchFamily="34" charset="0"/>
                <a:ea typeface="微软雅黑" panose="020B0503020204020204" charset="-122"/>
              </a:defRPr>
            </a:lvl9pPr>
          </a:lstStyle>
          <a:p>
            <a:pPr algn="ctr" eaLnBrk="1" hangingPunct="1">
              <a:defRPr/>
            </a:pPr>
            <a:r>
              <a:rPr lang="en-US" altLang="zh-CN" sz="3600" b="1" dirty="0">
                <a:solidFill>
                  <a:schemeClr val="bg1"/>
                </a:solidFill>
              </a:rPr>
              <a:t>3</a:t>
            </a:r>
            <a:endParaRPr lang="zh-CN" altLang="en-US" sz="3600" b="1" dirty="0">
              <a:solidFill>
                <a:schemeClr val="bg1"/>
              </a:solidFill>
            </a:endParaRPr>
          </a:p>
        </p:txBody>
      </p:sp>
    </p:spTree>
  </p:cSld>
  <p:clrMapOvr>
    <a:masterClrMapping/>
  </p:clrMapOvr>
  <p:transition spd="med">
    <p:pull/>
  </p:transition>
</p:sld>
</file>

<file path=ppt/tags/tag1.xml><?xml version="1.0" encoding="utf-8"?>
<p:tagLst xmlns:p="http://schemas.openxmlformats.org/presentationml/2006/main">
  <p:tag name="commondata" val="eyJoZGlkIjoiZmJlY2RlNzEzMjBhOGNiOTU1NDRkMTNhYTkyYTEwM2MifQ=="/>
</p:tagLst>
</file>

<file path=ppt/theme/theme1.xml><?xml version="1.0" encoding="utf-8"?>
<a:theme xmlns:a="http://schemas.openxmlformats.org/drawingml/2006/main" name="封1​​">
  <a:themeElements>
    <a:clrScheme name="自定义 34">
      <a:dk1>
        <a:sysClr val="windowText" lastClr="000000"/>
      </a:dk1>
      <a:lt1>
        <a:sysClr val="window" lastClr="FFFFFF"/>
      </a:lt1>
      <a:dk2>
        <a:srgbClr val="006C39"/>
      </a:dk2>
      <a:lt2>
        <a:srgbClr val="FFFFFF"/>
      </a:lt2>
      <a:accent1>
        <a:srgbClr val="006C39"/>
      </a:accent1>
      <a:accent2>
        <a:srgbClr val="3F3F3F"/>
      </a:accent2>
      <a:accent3>
        <a:srgbClr val="A2A2A2"/>
      </a:accent3>
      <a:accent4>
        <a:srgbClr val="A13F0B"/>
      </a:accent4>
      <a:accent5>
        <a:srgbClr val="4EB3CF"/>
      </a:accent5>
      <a:accent6>
        <a:srgbClr val="51C3F9"/>
      </a:accent6>
      <a:hlink>
        <a:srgbClr val="EE7B08"/>
      </a:hlink>
      <a:folHlink>
        <a:srgbClr val="977B2D"/>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内页​​">
  <a:themeElements>
    <a:clrScheme name="自定义 34">
      <a:dk1>
        <a:sysClr val="windowText" lastClr="000000"/>
      </a:dk1>
      <a:lt1>
        <a:sysClr val="window" lastClr="FFFFFF"/>
      </a:lt1>
      <a:dk2>
        <a:srgbClr val="006C39"/>
      </a:dk2>
      <a:lt2>
        <a:srgbClr val="FFFFFF"/>
      </a:lt2>
      <a:accent1>
        <a:srgbClr val="006C39"/>
      </a:accent1>
      <a:accent2>
        <a:srgbClr val="3F3F3F"/>
      </a:accent2>
      <a:accent3>
        <a:srgbClr val="A2A2A2"/>
      </a:accent3>
      <a:accent4>
        <a:srgbClr val="A13F0B"/>
      </a:accent4>
      <a:accent5>
        <a:srgbClr val="4EB3CF"/>
      </a:accent5>
      <a:accent6>
        <a:srgbClr val="51C3F9"/>
      </a:accent6>
      <a:hlink>
        <a:srgbClr val="EE7B08"/>
      </a:hlink>
      <a:folHlink>
        <a:srgbClr val="977B2D"/>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2968</Words>
  <Application>WPS 演示</Application>
  <PresentationFormat>宽屏</PresentationFormat>
  <Paragraphs>105</Paragraphs>
  <Slides>14</Slides>
  <Notes>4</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14</vt:i4>
      </vt:variant>
    </vt:vector>
  </HeadingPairs>
  <TitlesOfParts>
    <vt:vector size="23" baseType="lpstr">
      <vt:lpstr>Arial</vt:lpstr>
      <vt:lpstr>宋体</vt:lpstr>
      <vt:lpstr>Wingdings</vt:lpstr>
      <vt:lpstr>微软雅黑</vt:lpstr>
      <vt:lpstr>Century Gothic</vt:lpstr>
      <vt:lpstr>Arial Unicode MS</vt:lpstr>
      <vt:lpstr>Calibri</vt:lpstr>
      <vt:lpstr>封1​​</vt:lpstr>
      <vt:lpstr>内页​​</vt:lpstr>
      <vt:lpstr>PowerPoint 演示文稿</vt:lpstr>
      <vt:lpstr>选题背景</vt:lpstr>
      <vt:lpstr>RAG 的基础方法</vt:lpstr>
      <vt:lpstr>RAG 的基础方法</vt:lpstr>
      <vt:lpstr>RAG 的基础方法</vt:lpstr>
      <vt:lpstr>RAG 的提升方法</vt:lpstr>
      <vt:lpstr>RAG 的提升方法</vt:lpstr>
      <vt:lpstr>RAG 的提升方法</vt:lpstr>
      <vt:lpstr>RAG 的提升方法</vt:lpstr>
      <vt:lpstr>RAG 的提升方法</vt:lpstr>
      <vt:lpstr>RAG 的提升方法</vt:lpstr>
      <vt:lpstr>多模态RAG论文阅读：VisRAG</vt:lpstr>
      <vt:lpstr>多模态RAG论文阅读：VisRAG</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晚點再call好嗎</cp:lastModifiedBy>
  <cp:revision>188</cp:revision>
  <dcterms:created xsi:type="dcterms:W3CDTF">2019-06-19T02:08:00Z</dcterms:created>
  <dcterms:modified xsi:type="dcterms:W3CDTF">2024-12-03T06:14:17Z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2052-12.1.0.19302</vt:lpwstr>
  </property>
  <property fmtid="{D5CDD505-2E9C-101B-9397-08002B2CF9AE}" pid="3" name="ICV">
    <vt:lpwstr>E7F051AA999646898D143662D1D95782_11</vt:lpwstr>
  </property>
</Properties>
</file>